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2" r:id="rId1"/>
  </p:sldMasterIdLst>
  <p:notesMasterIdLst>
    <p:notesMasterId r:id="rId16"/>
  </p:notesMasterIdLst>
  <p:sldIdLst>
    <p:sldId id="256" r:id="rId2"/>
    <p:sldId id="257" r:id="rId3"/>
    <p:sldId id="259" r:id="rId4"/>
    <p:sldId id="260" r:id="rId5"/>
    <p:sldId id="261" r:id="rId6"/>
    <p:sldId id="262" r:id="rId7"/>
    <p:sldId id="267" r:id="rId8"/>
    <p:sldId id="264" r:id="rId9"/>
    <p:sldId id="266" r:id="rId10"/>
    <p:sldId id="263" r:id="rId11"/>
    <p:sldId id="269" r:id="rId12"/>
    <p:sldId id="270" r:id="rId13"/>
    <p:sldId id="268"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282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ADFB09-A924-154F-AF0D-6DD958759ADE}" v="1433" dt="2023-10-24T18:04:35.6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06"/>
    <p:restoredTop sz="95603"/>
  </p:normalViewPr>
  <p:slideViewPr>
    <p:cSldViewPr snapToGrid="0" snapToObjects="1">
      <p:cViewPr varScale="1">
        <p:scale>
          <a:sx n="93" d="100"/>
          <a:sy n="93" d="100"/>
        </p:scale>
        <p:origin x="224"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7:27.800"/>
    </inkml:context>
    <inkml:brush xml:id="br0">
      <inkml:brushProperty name="width" value="0.1" units="cm"/>
      <inkml:brushProperty name="height" value="0.1" units="cm"/>
      <inkml:brushProperty name="color" value="#33CCFF"/>
    </inkml:brush>
  </inkml:definitions>
  <inkml:trace contextRef="#ctx0" brushRef="#br0">1 1455 24575,'2'-21'0,"7"-1"0,2-11 0,1 17 0,1-9 0,4 10 0,-8 3 0,17-6 0,-18 8 0,6 5 0,-8-1 0,-1 6 0,0 0 0,-1 0 0,0 0 0,0 0 0,1 0 0,-3-2 0,7 1 0,-6-3 0,10 0 0,-6-5 0,6-2 0,-3-2 0,12-9 0,-1 5 0,12-21 0,-4 12 0,4-13 0,-2 8 0,-8 7 0,7-5 0,-9 12 0,2-5 0,-4 7 0,-6 4 0,1-2 0,-1 5 0,1-4 0,6-2 0,-5 3 0,4-5 0,-5 8 0,-4-1 0,4 0 0,-7 3 0,4-2 0,-6 3 0,0 2 0,0-1 0,0 3 0,-2-3 0,1 3 0,-1-3 0,0 1 0,1 0 0,-3-1 0,3 3 0,-3-3 0,3 3 0,-1-4 0,0 3 0,1-3 0,-1 2 0,0-2 0,1 3 0,-1-4 0,2 4 0,0-3 0,-2 2 0,1-2 0,-1 2 0,0-1 0,1 1 0,-1 0 0,2-1 0,-2 1 0,1-2 0,-1 2 0,2-1 0,-2 1 0,1-2 0,-3 0 0,3 2 0,-1-1 0,2 1 0,-1-2 0,1 0 0,0 0 0,-1-1 0,1 0 0,0 1 0,-2 1 0,1 3 0,-3-3 0,3 3 0,-3-3 0,3 3 0,-1-3 0,0 1 0,1 0 0,-3-1 0,3 3 0,-3-3 0,3 1 0,-2-2 0,1 0 0,1 3 0,-3-3 0,3 5 0,-3-5 0,3 5 0,-4-5 0,4 3 0,-4-2 0,3 2 0,-1 0 0,3-4 0,0 4 0,2-10 0,2 5 0,9-15 0,3 5 0,3-10 0,1 8 0,-6-5 0,5 5 0,-7 0 0,2 4 0,-9 5 0,-1-3 0,-3 7 0,3-1 0,-3 3 0,3 1 0,-4-2 0,0 0 0,-1 0 0,1 0 0,-2 1 0,1 1 0,-3-2 0,3 5 0,-3-5 0,3 3 0,-1-3 0,1 2 0,-1-1 0,1 1 0,-3-2 0,3 2 0,-1-1 0,2 1 0,0-2 0,3-6 0,-1 0 0,1-1 0,-2 0 0,0 2 0,4-1 0,-2-2 0,1 3 0,-3 0 0,1-3 0,-2 7 0,1-3 0,-1 4 0,1-4 0,-1 3 0,1-2 0,-1 2 0,0 1 0,0 0 0,0 0 0,3-6 0,-3 5 0,3-6 0,-3 5 0,0 2 0,0-3 0,-2 3 0,-1 0 0,-3 2 0,-2 1 0,-5 2 0,-2 0 0,-4 0 0,-5 0 0,-7 0 0,-2 0 0,-4 0 0,7 0 0,-1 0 0,-12 0 0,15 0 0,-8 0 0,18 0 0,-1 0 0,0 0 0,1 0 0,3 0 0,1 0 0,4 0 0,0 0 0,0 0 0,2-1 0,1-2 0,2-1 0,0 0 0,2-1 0,1 2 0,5 1 0,-2 0 0,7 1 0,-3-1 0,0 2 0,2 0 0,-2 0 0,4 0 0,-1 0 0,6 0 0,-4 0 0,4 3 0,-5 1 0,-1 3 0,1-1 0,-1 1 0,-3-1 0,3 1 0,-1 4 0,-2-4 0,1 4 0,-6-6 0,0 0 0,0 0 0,0 0 0,0 0 0,0 0 0,0-2 0,0 1 0,0-3 0,-2 3 0,1-3 0,-3 3 0,3-3 0,-1 3 0,2-1 0,-1-1 0,1 2 0,-1-3 0,4 3 0,-3-3 0,2 3 0,-2-3 0,0 1 0,2 0 0,-1 1 0,1 0 0,-2 1 0,0-1 0,0 0 0,0-1 0,0 0 0,0-1 0,-2 3 0,-1-2 0,-2 2 0,0 4 0,0 2 0,0 3 0,0 1 0,0 5 0,-3-4 0,2 17 0,-6-10 0,6 11 0,-3-8 0,0 1 0,4 0 0,-4 0 0,4 0 0,0 6 0,0-10 0,0 3 0,0-10 0,0 0 0,0-3 0,0 0 0,0-6 0,0 3 0,0-4 0,0 0 0,0 0 0,0 0 0,0 0 0,0 0 0,4-23 0,-4 3 0,8-20 0,-2 2 0,3-1 0,-3-8 0,3 0 0,-7 7 0,7-5 0,-8-6 0,4 9 0,-5-8 0,0 19 0,0 0 0,0 6 0,0-5 0,0 10 0,0-4 0,0 6 0,0-1 0,0 2 0,0 2 0,0-1 0,0 6 0,0-4 0,0 4 0,0 1 0,0-1 0,0 0 0,0 0 0,-2 3 0,-1 0 0,-11 2 0,9 0 0,-6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1:41.274"/>
    </inkml:context>
    <inkml:brush xml:id="br0">
      <inkml:brushProperty name="width" value="0.05" units="cm"/>
      <inkml:brushProperty name="height" value="0.05" units="cm"/>
      <inkml:brushProperty name="color" value="#66CC00"/>
    </inkml:brush>
  </inkml:definitions>
  <inkml:trace contextRef="#ctx0" brushRef="#br0">3 8 24575,'35'0'0,"8"0"0,-14 0 0,37 0 0,-18 0 0,6 0 0,-15 0 0,-10 0 0,0 0 0,9 0 0,-20 0 0,21 0 0,-21 0 0,20 0 0,-20 0 0,9 0 0,-1 0 0,-8 0 0,9 0 0,-12 0 0,12 0 0,-9 0 0,9 0 0,-12 0 0,0 0 0,18 0 0,-13 0 0,14 0 0,-19 0 0,0 0 0,11 0 0,-8 0 0,9 0 0,-12 0 0,0 0 0,0 0 0,0 0 0,0 0 0,1 0 0,-1 0 0,0 0 0,0 0 0,12 0 0,-9 0 0,8 0 0,-10 0 0,5 0 0,8 0 0,2 0 0,9 0 0,-15 0 0,2 0 0,-1 0 0,4 0 0,0 0 0,8 0 0,-20 0 0,20 0 0,-20 0 0,20 0 0,-20 0 0,21 0 0,-21 0 0,20 0 0,-20 0 0,9 0 0,0 0 0,-9 0 0,8 0 0,1 0 0,-9 0 0,9 0 0,-1 0 0,-8 0 0,16 0 0,1 0 0,-9 0 0,8 0 0,-19 0 0,12 0 0,-9 0 0,8 0 0,-11 0 0,1 0 0,10 0 0,-8 0 0,9 0 0,-12 0 0,0 0 0,12 0 0,-9 0 0,9 0 0,-1 0 0,-8 0 0,9 0 0,-5 0 0,-10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3:10.389"/>
    </inkml:context>
    <inkml:brush xml:id="br0">
      <inkml:brushProperty name="width" value="0.05" units="cm"/>
      <inkml:brushProperty name="height" value="0.05" units="cm"/>
      <inkml:brushProperty name="color" value="#66CC00"/>
    </inkml:brush>
  </inkml:definitions>
  <inkml:trace contextRef="#ctx0" brushRef="#br0">3 8 24575,'35'0'0,"8"0"0,-14 0 0,37 0 0,-18 0 0,6 0 0,-15 0 0,-10 0 0,0 0 0,9 0 0,-20 0 0,21 0 0,-21 0 0,20 0 0,-20 0 0,9 0 0,-1 0 0,-8 0 0,9 0 0,-12 0 0,12 0 0,-9 0 0,9 0 0,-12 0 0,0 0 0,18 0 0,-13 0 0,14 0 0,-19 0 0,0 0 0,11 0 0,-8 0 0,9 0 0,-12 0 0,0 0 0,0 0 0,0 0 0,0 0 0,1 0 0,-1 0 0,0 0 0,0 0 0,12 0 0,-9 0 0,8 0 0,-10 0 0,5 0 0,8 0 0,2 0 0,9 0 0,-15 0 0,2 0 0,-1 0 0,4 0 0,0 0 0,8 0 0,-20 0 0,20 0 0,-20 0 0,20 0 0,-20 0 0,21 0 0,-21 0 0,20 0 0,-20 0 0,9 0 0,0 0 0,-9 0 0,8 0 0,1 0 0,-9 0 0,9 0 0,-1 0 0,-8 0 0,16 0 0,1 0 0,-9 0 0,8 0 0,-19 0 0,12 0 0,-9 0 0,8 0 0,-11 0 0,1 0 0,10 0 0,-20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2:53.374"/>
    </inkml:context>
    <inkml:brush xml:id="br0">
      <inkml:brushProperty name="width" value="0.05" units="cm"/>
      <inkml:brushProperty name="height" value="0.05" units="cm"/>
      <inkml:brushProperty name="color" value="#66CC00"/>
    </inkml:brush>
  </inkml:definitions>
  <inkml:trace contextRef="#ctx0" brushRef="#br0">314 8 24575,'11'0'0,"18"0"0,1 0 0,8 0 0,-20 0 0,20 0 0,-20 0 0,20 0 0,-20 0 0,9 0 0,0 0 0,-9 0 0,8 0 0,-10 0 0,10 0 0,-8 0 0,9 0 0,-12 0 0,0 0 0,19 0 0,-15 0 0,15 0 0,-19 0 0,0 0 0,12 0 0,-9 0 0,8 0 0,-11 0 0,0 0 0,1 0 0,-1 0 0,0 0 0,0 0 0,0 0 0,0 0 0,0 0 0,12 0 0,-9 0 0,9 0 0,-12 0 0,7 0 0,6 0 0,4 0 0,8 0 0,-16 0 0,3 0 0,0 0 0,2 0 0,1 0 0,8 0 0,-20 0 0,21 0 0,-21 0 0,20 0 0,-20 0 0,20 0 0,-20 0 0,20 0 0,-20 0 0,9 0 0,0 0 0,-9 0 0,9 0 0,-1 0 0,-8 0 0,9 0 0,0 0 0,-9 0 0,15 0 0,2 0 0,-8 0 0,6 0 0,-18 0 0,12 0 0,-9 0 0,9 0 0,-12 0 0,0 0 0,12 0 0,-9 0 0,8 0 0,-10 0 0,-1 0 0,11 0 0,-8 0 0,9 0 0,0 0 0,-9 0 0,9 0 0,-6 0 0,-9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5:38.108"/>
    </inkml:context>
    <inkml:brush xml:id="br0">
      <inkml:brushProperty name="width" value="0.05" units="cm"/>
      <inkml:brushProperty name="height" value="0.05" units="cm"/>
      <inkml:brushProperty name="color" value="#66CC00"/>
    </inkml:brush>
  </inkml:definitions>
  <inkml:trace contextRef="#ctx0" brushRef="#br0">897 8 24575,'3'0'0,"23"0"0,-8 0 0,9 0 0,-12 0 0,0 0 0,0 0 0,0 0 0,0 0 0,1 0 0,-1 0 0,0 0 0,0 0 0,12 0 0,-9 0 0,8 0 0,-11 0 0,7 0 0,7 0 0,2 0 0,9 0 0,-15 0 0,2 0 0,-1 0 0,4 0 0,0 0 0,8 0 0,-20 0 0,20 0 0,-20 0 0,20 0 0,-20 0 0,21 0 0,-21 0 0,20 0 0,-20 0 0,9 0 0,-1 0 0,-8 0 0,9 0 0,0 0 0,-9 0 0,9 0 0,-1 0 0,-8 0 0,16 0 0,1 0 0,-9 0 0,8 0 0,-19 0 0,12 0 0,-9 0 0,8 0 0,-11 0 0,1 0 0,10 0 0,-8 0 0,9 0 0,-12 0 0,0 0 0,12 0 0,-9 0 0,9 0 0,-1 0 0,-8 0 0,9 0 0,-5 0 0,-10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5:30.921"/>
    </inkml:context>
    <inkml:brush xml:id="br0">
      <inkml:brushProperty name="width" value="0.05" units="cm"/>
      <inkml:brushProperty name="height" value="0.05" units="cm"/>
      <inkml:brushProperty name="color" value="#66CC00"/>
    </inkml:brush>
  </inkml:definitions>
  <inkml:trace contextRef="#ctx0" brushRef="#br0">3 8 24575,'35'0'0,"8"0"0,-14 0 0,37 0 0,-18 0 0,6 0 0,-15 0 0,-10 0 0,0 0 0,9 0 0,-20 0 0,21 0 0,-21 0 0,20 0 0,-20 0 0,9 0 0,-1 0 0,-8 0 0,9 0 0,-12 0 0,12 0 0,-9 0 0,9 0 0,-12 0 0,0 0 0,18 0 0,-13 0 0,14 0 0,-19 0 0,0 0 0,11 0 0,-8 0 0,9 0 0,-12 0 0,0 0 0,0 0 0,0 0 0,0 0 0,1 0 0,-1 0 0,0 0 0,0 0 0,12 0 0,-9 0 0,8 0 0,-10 0 0,5 0 0,8 0 0,2 0 0,9 0 0,-15 0 0,2 0 0,-1 0 0,4 0 0,0 0 0,8 0 0,-20 0 0,20 0 0,-20 0 0,-16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3:10.385"/>
    </inkml:context>
    <inkml:brush xml:id="br0">
      <inkml:brushProperty name="width" value="0.05" units="cm"/>
      <inkml:brushProperty name="height" value="0.05" units="cm"/>
      <inkml:brushProperty name="color" value="#66CC00"/>
    </inkml:brush>
  </inkml:definitions>
  <inkml:trace contextRef="#ctx0" brushRef="#br0">3 8 24575,'35'0'0,"8"0"0,-14 0 0,37 0 0,-18 0 0,6 0 0,-15 0 0,-10 0 0,0 0 0,9 0 0,-20 0 0,21 0 0,-21 0 0,20 0 0,-20 0 0,9 0 0,-1 0 0,-8 0 0,9 0 0,-12 0 0,12 0 0,-9 0 0,9 0 0,-12 0 0,0 0 0,18 0 0,-13 0 0,14 0 0,-19 0 0,0 0 0,11 0 0,-8 0 0,9 0 0,-12 0 0,0 0 0,0 0 0,0 0 0,0 0 0,1 0 0,-1 0 0,0 0 0,0 0 0,12 0 0,-9 0 0,8 0 0,-10 0 0,5 0 0,8 0 0,2 0 0,9 0 0,-15 0 0,2 0 0,-1 0 0,4 0 0,0 0 0,8 0 0,-20 0 0,20 0 0,-20 0 0,20 0 0,-20 0 0,21 0 0,-21 0 0,20 0 0,-20 0 0,9 0 0,0 0 0,-9 0 0,8 0 0,1 0 0,-9 0 0,9 0 0,-1 0 0,-8 0 0,16 0 0,-12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3:59.338"/>
    </inkml:context>
    <inkml:brush xml:id="br0">
      <inkml:brushProperty name="width" value="0.05" units="cm"/>
      <inkml:brushProperty name="height" value="0.05" units="cm"/>
      <inkml:brushProperty name="color" value="#66CC00"/>
    </inkml:brush>
  </inkml:definitions>
  <inkml:trace contextRef="#ctx0" brushRef="#br0">1171 1415 24575,'-5'0'0,"1"0"0,1 0 0,1 0 0,0 0 0,-1 0 0,1 0 0,-1 0 0,2-1 0,-2 1 0,2-1 0,-2 1 0,0 0 0,0-2 0,0 2 0,0-1 0,-2 1 0,1-2 0,-1 2 0,0-1 0,2 1 0,-4-2 0,3 2 0,-1-2 0,0 2 0,1-2 0,-1 2 0,0-1 0,2 1 0,-2-1 0,2 0 0,-4-1 0,4 1 0,-4 0 0,4 0 0,0 0 0,1-1 0,-1 2 0,0-2 0,0 1 0,0 1 0,0-3 0,0 3 0,0-3 0,0 3 0,0-3 0,1 3 0,-1-3 0,0 2 0,-2-1 0,1 0 0,-1 0 0,0-1 0,2 0 0,-3-1 0,0 0 0,0 0 0,-1-1 0,0 1 0,1 1 0,1-1 0,-3 2 0,3-1 0,-1 1 0,-1-1 0,1-1 0,-2 0 0,3 1 0,-6-3 0,4 2 0,-4 0 0,5 1 0,-2 1 0,2-1 0,-1 1 0,2-1 0,0 1 0,1 0 0,-1-1 0,2 1 0,0-1 0,0 2 0,0-2 0,1 2 0,-1-2 0,0 0 0,0 0 0,0 0 0,0 0 0,1 0 0,0 0 0,-1-1 0,1-1 0,-4-4 0,4 3 0,-1-2 0,0 4 0,1-3 0,1 1 0,-3-1 0,0-5 0,0 4 0,-2-4 0,2 4 0,-2-3 0,1 3 0,-1-3 0,1 0 0,-1 2 0,1-5 0,-1 6 0,-1-6 0,3 5 0,-3-2 0,2 3 0,0 0 0,-1 1 0,1 0 0,0 0 0,0 3 0,-2-5 0,3 5 0,-3-5 0,4 6 0,-3-3 0,2 1 0,-1 1 0,2-1 0,0 2 0,0 0 0,-2 0 0,1 0 0,-1-1 0,-1 0 0,2 1 0,-2-2 0,3 2 0,0 0 0,0 0 0,0 0 0,0 0 0,0 0 0,0 1 0,-1-3 0,2 2 0,-2-1 0,2-1 0,-1 1 0,1-1 0,0 2 0,0 0 0,0 1 0,0-1 0,0 0 0,1 0 0,-2 0 0,1 0 0,1 0 0,-2 0 0,2 0 0,-1 0 0,-1 1 0,3-1 0,-2 0 0,1 0 0,-1 0 0,1 0 0,0 0 0,0 0 0,0-2 0,0 2 0,0-2 0,1-1 0,-2 3 0,1-2 0,1 2 0,-3 0 0,3-2 0,-3 2 0,3-3 0,-3 1 0,2 2 0,-2-4 0,1 3 0,-2-3 0,3 1 0,-5-2 0,4 3 0,-3-3 0,1 3 0,0-3 0,-1 0 0,0 0 0,-2 1 0,3-1 0,-4 0 0,4 0 0,-4 0 0,1-3 0,1 3 0,-6-7 0,7 6 0,-6-2 0,5 3 0,-2 0 0,2 1 0,-1-1 0,1 0 0,-1 0 0,0 0 0,2-3 0,-2 3 0,1-6 0,-3 1 0,2 2 0,-1-4 0,0 7 0,2-7 0,0 6 0,-2-2 0,4 3 0,-2 0 0,2 1 0,1 1 0,-1-1 0,1 1 0,-1-2 0,0 0 0,0 0 0,0 1 0,0-1 0,0 0 0,0-3 0,0 2 0,-1-2 0,1 0 0,0 3 0,-2-3 0,1 0 0,-1 2 0,2 0 0,0 2 0,1 2 0,-1-1 0,1-1 0,0 3 0,-1-3 0,-1 2 0,3 0 0,-2 0 0,3 3 0,-2-1 0,0 0 0,1-2 0,0 1 0,0-1 0,-1 2 0,2 1 0,-2-1 0,2 0 0,-2 0 0,0 0 0,1 2 0,0-1 0,-1 1 0,2-1 0,-2 0 0,0-1 0,0 1 0,0-1 0,0 1 0,0-3 0,0 4 0,1-2 0,-1 2 0,0-2 0,1 0 0,0 0 0,0 0 0,-1 0 0,0 1 0,2-1 0,-1 0 0,1 0 0,-1 0 0,2 0 0,-2-1 0,1 1 0,1 1 0,-1-1 0,1 1 0,-1-1 0,1 1 0,-2-1 0,1 1 0,-1 1 0,2-2 0,-1 2 0,-1-1 0,2 0 0,-3 1 0,2-1 0,-1 0 0,0-1 0,0 1 0,1-1 0,-2 0 0,3 0 0,-3 0 0,3 0 0,-3 0 0,2 1 0,-1-1 0,0 0 0,1 0 0,-1 0 0,1 0 0,-1 0 0,1 0 0,0 0 0,0 2 0,1-2 0,-2 1 0,2 0 0,-1 0 0,1-2 0,-2 2 0,2 0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4:04.685"/>
    </inkml:context>
    <inkml:brush xml:id="br0">
      <inkml:brushProperty name="width" value="0.05" units="cm"/>
      <inkml:brushProperty name="height" value="0.05" units="cm"/>
      <inkml:brushProperty name="color" value="#66CC00"/>
    </inkml:brush>
  </inkml:definitions>
  <inkml:trace contextRef="#ctx0" brushRef="#br0">1 1327 24575,'7'-3'0,"-1"1"0,2-6 0,-4 4 0,2 0 0,-4 2 0,1 0 0,-2-1 0,0 0 0,2 2 0,-3-2 0,3 3 0,-3-2 0,1 0 0,1 1 0,-2-2 0,2 2 0,-2-2 0,1 1 0,1-1 0,-1 0 0,1 0 0,0 0 0,0 1 0,-1-1 0,2 1 0,-3 0 0,1 0 0,1-1 0,-1 0 0,2 2 0,-1-4 0,0 3 0,0-5 0,2 1 0,0-2 0,0-3 0,3-1 0,0-3 0,1 1 0,1-1 0,-1 0 0,10-8 0,-9 6 0,13-12 0,-14 15 0,3-3 0,-3 10 0,-4 0 0,1 3 0,-1-1 0,0 2 0,-2 0 0,1 0 0,-2 0 0,1 2 0,0-2 0,-1 2 0,2-4 0,0-1 0,1-2 0,-1 0 0,4-3 0,-2 3 0,4-7 0,-5 7 0,5-6 0,-1 2 0,-1-3 0,2 3 0,-4-2 0,3 6 0,-4-3 0,2 3 0,-2 0 0,1-1 0,0-1 0,1 1 0,-1 0 0,1 1 0,-2 0 0,2 0 0,-1 1 0,0-1 0,0 0 0,-1 0 0,0 2 0,-1-1 0,0 4 0,1-3 0,-2 4 0,0-1 0,0 1 0,-2-1 0,3 2 0,-3-3 0,3 2 0,-2-4 0,2 3 0,1-3 0,-1 0 0,1-2 0,0 1 0,0-1 0,-1 2 0,1-1 0,-1 3 0,-1-1 0,1 2 0,-3 0 0,2 0 0,0 1 0,0-1 0,0 0 0,-2 0 0,3 0 0,-1 1 0,-1-1 0,2 0 0,-3 0 0,1 0 0,1 0 0,-2 0 0,2 0 0,0-2 0,1 3 0,0-6 0,-1 6 0,1-3 0,-1 2 0,-1-2 0,2-1 0,5-12 0,0 4 0,9-14 0,-1 6 0,5-7 0,0-2 0,0 2 0,0-5 0,1 5 0,-3 2 0,4 1 0,-9 12 0,0-2 0,-6 10 0,-4-2 0,1 5 0,-1-3 0,-1 4 0,-1-1 0,1 0 0,0 0 0,0 0 0,0 0 0,0-1 0,0 2 0,-2-2 0,2 4 0,-3-3 0,3 2 0,-3-2 0,2 0 0,0 0 0,0 0 0,0 0 0,0 0 0,0 0 0,1 1 0,-2-1 0,2 0 0,-2 1 0,2-1 0,-1 0 0,0 0 0,0 0 0,1-1 0,-2 1 0,2-2 0,-1 2 0,-1 1 0,2-1 0,-2 0 0,1 0 0,0 1 0,0 0 0,0-1 0,0 1 0,-2-2 0,3 3 0,-3-2 0,2 2 0,-1-1 0,1 2 0,-1-2 0,1 1 0,-1 0 0,1 0 0,0 1 0,0-1 0,1 1 0,-1-2 0,1 1 0,0-1 0,0 1 0,0 0 0,2 0 0,-2-1 0,4 0 0,-3 0 0,1-1 0,0 3 0,-2-3 0,5 1 0,-5-1 0,4-1 0,-2 1 0,0 0 0,1-1 0,-3 0 0,1 0 0,1 1 0,-2 0 0,3-1 0,-4 2 0,3-1 0,-2 1 0,1-1 0,-1 2 0,-1-1 0,0 0 0,0 1 0,0 0 0,0 0 0,1 1 0,1-3 0,-1 3 0,1-1 0,-2 0 0,1 0 0,-2 0 0,0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4:29.089"/>
    </inkml:context>
    <inkml:brush xml:id="br0">
      <inkml:brushProperty name="width" value="0.05" units="cm"/>
      <inkml:brushProperty name="height" value="0.05" units="cm"/>
      <inkml:brushProperty name="color" value="#66CC00"/>
    </inkml:brush>
  </inkml:definitions>
  <inkml:trace contextRef="#ctx0" brushRef="#br0">0 37 24575,'9'0'0,"13"7"0,-11-4 0,9 6 0,-14-6 0,1 1 0,-1-1 0,2 1 0,-3 0 0,3 0 0,-3-1 0,1 0 0,1 1 0,-1 0 0,-1-1 0,2 1 0,-3-1 0,3 1 0,-1-1 0,-1 0 0,3 1 0,-5-1 0,2 0 0,0 1 0,-1-1 0,3 1 0,-2 0 0,2 0 0,-2 0 0,2 0 0,-4-1 0,5 1 0,-3-1 0,1 1 0,1-1 0,-1 1 0,2 0 0,-1-1 0,1 1 0,0 0 0,3 1 0,-2-1 0,1-2 0,1 2 0,-2-2 0,5 3 0,-5-1 0,2 1 0,0-1 0,1 2 0,-1-2 0,1 2 0,-5-4 0,1 2 0,4 0 0,-3 0 0,4 0 0,-6-1 0,1-1 0,0 2 0,0 0 0,0-2 0,-1 2 0,1-2 0,0 2 0,0 0 0,0 0 0,3-1 0,-3 1 0,10 1 0,-8-1 0,4 0 0,-6 0 0,3-2 0,-2 2 0,1-2 0,2 2 0,-4-1 0,4 0 0,-5 0 0,1-1 0,0 0 0,0 2 0,-2-4 0,4 4 0,-4-3 0,3 2 0,-2-2 0,-1 2 0,5-1 0,-2 2 0,6-1 0,-9 0 0,5 0 0,-6-1 0,3 0 0,0 2 0,-2-4 0,4 4 0,0-2 0,2 2 0,-1-1 0,-3-1 0,6 0 0,-1 1 0,2-1 0,-1 3 0,-6-5 0,6 5 0,-5-5 0,9 5 0,-6-3 0,7 3 0,-7-3 0,2 0 0,-5 0 0,2-2 0,-6 2 0,2 0 0,3 0 0,-4 0 0,5 0 0,-6 0 0,1-2 0,1 2 0,-1-1 0,-1 0 0,3 1 0,-3-2 0,1 1 0,1-1 0,-1 1 0,8 1 0,-4-1 0,7 2 0,-8-2 0,5 2 0,-5-2 0,2 1 0,0 0 0,-3-1 0,10 3 0,-5-4 0,2 2 0,-4 0 0,0-2 0,-3 2 0,6-2 0,-5 0 0,5 2 0,-5-1 0,1 1 0,1-2 0,-2 0 0,5 0 0,-2 0 0,4 0 0,-5 0 0,1 0 0,-4 0 0,-1 0 0,1 0 0,0 0 0,0 0 0,0 2 0,-1-2 0,4 2 0,1-2 0,0 0 0,-1 1 0,-3 0 0,0 1 0,3-2 0,-2 1 0,1 0 0,-2 0 0,0-1 0,0 0 0,0 2 0,-1-1 0,8 0 0,-8-1 0,7 0 0,-8 0 0,5 2 0,-5-1 0,5 0 0,-5-1 0,-1 0 0,3 0 0,-3 0 0,3 0 0,0 0 0,0 0 0,-1 0 0,1 0 0,3 0 0,-2 0 0,5 0 0,-6 0 0,6 0 0,-5 0 0,2 0 0,3 0 0,-1-2 0,9-1 0,-10 0 0,3 0 0,-4 2 0,-3-2 0,1 2 0,1-1 0,-2 1 0,3 1 0,-4-1 0,0 1 0,-3 0 0,1 0 0,-2 0 0,2 0 0,-2-2 0,2 2 0,-2-1 0,0 1 0,2 0 0,-2-2 0,2 2 0,1-1 0,-3 1 0,4-2 0,-1 2 0,2-2 0,1 1 0,-1-2 0,1 2 0,-4-2 0,3 2 0,-3-2 0,3 1 0,-2 0 0,1-2 0,-1 4 0,-1-3 0,2 1 0,-3 0 0,4-1 0,-4 1 0,6-2 0,-4 1 0,1-1 0,-2 1 0,0 0 0,-2 1 0,2-1 0,0 1 0,-1-1 0,4-1 0,-2 1 0,1 1 0,-2-1 0,-2 2 0,2-1 0,-1-1 0,1 3 0,-3-2 0,1 0 0,0 0 0,0 0 0,2 0 0,-1 0 0,1-1 0,-2 1 0,-1-1 0,1 1 0,0 0 0,0-1 0,0 2 0,0-2 0,0 0 0,0-2 0,0 0 0,-1 0 0,1 0 0,-2 2 0,1 1 0,-1-4 0,0 3 0,0-2 0,2 0 0,-3 1 0,2-1 0,-2 1 0,1-1 0,0 0 0,1 0 0,-2 2 0,1-2 0,0 1 0,0-1 0,-1 2 0,0-2 0,2 2 0,-2-2 0,1 2 0,-1 0 0,2 0 0,-2 0 0,1 0 0,-1 0 0,1 0 0,0 1 0,0-1 0,-1 0 0,0 0 0,1 0 0,0 1 0,0-1 0,0 0 0,-1 1 0,1-1 0,1 0 0,-2 1 0,2-1 0,-1 0 0,0 0 0,0 0 0,0 0 0,1 0 0,-1 0 0,0 0 0,2-3 0,-2 0 0,3-1 0,-2 0 0,0 1 0,1 1 0,-1-3 0,-1 5 0,1-2 0,-1 0 0,0 2 0,1-1 0,-2 1 0,1 1 0,1 0 0,-2 0 0,1 0 0,-1-1 0,0 1 0,0-1 0,0 1 0,0-1 0,0 1 0,0-1 0,0 0 0,0 0 0,0-1 0,0 1 0,0 0 0,0 1 0,-1 0 0,1 0 0,-3 2 0,3-3 0,-3 2 0,2-2 0,-2 0 0,1 1 0,0-1 0,2 0 0,-1 0 0,1 0 0,-2 1 0,2-1 0,-1 0 0,0 1 0,0 0 0,-1 0 0,2-1 0,-1 1 0,1-1 0,-2 2 0,2-1 0,-1 0 0,1 0 0,-1 1 0,0 0 0,-2 1 0,-2 0 0,3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4:33.845"/>
    </inkml:context>
    <inkml:brush xml:id="br0">
      <inkml:brushProperty name="width" value="0.05" units="cm"/>
      <inkml:brushProperty name="height" value="0.05" units="cm"/>
      <inkml:brushProperty name="color" value="#66CC00"/>
    </inkml:brush>
  </inkml:definitions>
  <inkml:trace contextRef="#ctx0" brushRef="#br0">0 28 24575,'0'12'0,"0"-4"0,2 8 0,2-7 0,0 2 0,2-3 0,-3-2 0,1 1 0,-1-1 0,1-1 0,1 1 0,-1-1 0,1-1 0,-1 1 0,-1 0 0,0-2 0,0 2 0,0-2 0,0 0 0,-1 2 0,0-2 0,-2 3 0,3-4 0,-1 1 0,-1 0 0,2 0 0,-3 0 0,1 0 0,1 0 0,-2-1 0,3 1 0,-3 0 0,1 0 0,0 0 0,0 0 0,1 0 0,-1 2 0,0-2 0,0 2 0,-1 0 0,3-1 0,-3 3 0,3-4 0,-3 5 0,3-5 0,-3 4 0,3-3 0,-3 3 0,2-4 0,-1 5 0,1-5 0,-1 4 0,2-1 0,-2 0 0,1 1 0,1-4 0,3 12 0,-2-10 0,4 7 0,-5-9 0,0 2 0,0-1 0,0 1 0,0-2 0,1 2 0,-1-2 0,0 4 0,3-3 0,-3 1 0,5 1 0,-5-3 0,4 5 0,-3-5 0,3 3 0,0-2 0,1 0 0,1 2 0,-3-3 0,1 1 0,-1-1 0,1 1 0,1 0 0,-2-2 0,1 2 0,-1-4 0,1 4 0,1-2 0,4 2 0,-4-1 0,3 0 0,-3 0 0,7 0 0,-6 1 0,8 0 0,-8-1 0,2 1 0,0-4 0,-2 3 0,5 0 0,-6-1 0,6 3 0,-5-5 0,2 4 0,0-1 0,0-1 0,1 2 0,2-4 0,-5 4 0,5-1 0,-6-1 0,10 2 0,-9-2 0,6 1 0,-7 1 0,-1-4 0,1 3 0,0-2 0,3 3 0,-3-4 0,3 3 0,4-1 0,-6-2 0,6 2 0,-4 1 0,-3-3 0,6 2 0,-5 0 0,5-1 0,-6 0 0,7-1 0,-7 0 0,6 0 0,-2 2 0,9-1 0,-4 1 0,8-2 0,-10 0 0,4 0 0,-4 0 0,-4 0 0,3 0 0,-5 0 0,5 0 0,-2 0 0,3 0 0,-1 0 0,1 0 0,0 0 0,0 0 0,0 0 0,0 0 0,-4 0 0,3 0 0,-2 0 0,3 0 0,0 0 0,0 0 0,-1 0 0,-2 0 0,2-2 0,-2 1 0,3-3 0,-3 3 0,-2-2 0,1 2 0,-2-1 0,2 1 0,-3 0 0,-1-2 0,1 2 0,0 0 0,0-1 0,3 1 0,-3 0 0,3-1 0,-3 2 0,0-2 0,3 0 0,-3 1 0,3-3 0,0 4 0,-2-4 0,2 4 0,0-4 0,-3 1 0,6 1 0,-5-2 0,5 4 0,-5-4 0,5 4 0,-6-3 0,6 2 0,-5-2 0,5 2 0,-6-2 0,7 0 0,-7-1 0,6 1 0,-5 0 0,2 1 0,0-3 0,-3 1 0,3 0 0,-3 0 0,3 0 0,-2 0 0,5-1 0,-6 1 0,6-1 0,-5 2 0,8-3 0,-7 4 0,7-5 0,-8 3 0,2 0 0,-3 0 0,-1 0 0,1 0 0,0 2 0,0-2 0,1 1 0,-1 0 0,-1-1 0,0 2 0,-3-1 0,1-1 0,0 3 0,-2-2 0,2 2 0,0-1 0,-1-1 0,1 2 0,-2-2 0,1 0 0,1 0 0,0 0 0,0-1 0,-2 1 0,0 0 0,-1 1 0,1-1 0,1-2 0,1 1 0,-1-2 0,1 3 0,0 0 0,-2 0 0,5-1 0,-5 1 0,2-3 0,1 2 0,-3-1 0,3 2 0,-1 0 0,-2-3 0,5 2 0,-4-1 0,1 1 0,-2 1 0,2 0 0,-2 0 0,2 0 0,-2 0 0,0 1 0,2-1 0,-2 1 0,2-1 0,-2 0 0,2 2 0,-1-2 0,1 1 0,-2 0 0,0-1 0,2-1 0,-2 1 0,2 1 0,-2 0 0,2 0 0,-2-2 0,3 1 0,-4 0 0,3 0 0,1-4 0,-1 3 0,2-3 0,-3 2 0,1 1 0,-1-3 0,-1 3 0,0-1 0,0 0 0,1 0 0,1-5 0,-1 2 0,1 1 0,-1 0 0,-1 1 0,1-1 0,-2-1 0,2-3 0,-3 2 0,1-2 0,-2 3 0,0 1 0,0-1 0,1-1 0,-1 1 0,2-3 0,-2 5 0,0 0 0,0 3 0,0 1 0,0 0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7:58.388"/>
    </inkml:context>
    <inkml:brush xml:id="br0">
      <inkml:brushProperty name="width" value="0.1" units="cm"/>
      <inkml:brushProperty name="height" value="0.1" units="cm"/>
      <inkml:brushProperty name="color" value="#33CCFF"/>
    </inkml:brush>
  </inkml:definitions>
  <inkml:trace contextRef="#ctx0" brushRef="#br0">1 1 24575,'13'0'0,"3"0"0,-6 0 0,21 0 0,-7 0 0,14 3 0,-5-2 0,-7 7 0,14-3 0,-6 5 0,8 0 0,8 1 0,-6 0 0,6 0 0,0 0 0,-6 0 0,7 0 0,-10-1 0,-6 0 0,5 0 0,-5 0 0,-1 0 0,-1-1 0,0 0 0,-5 0 0,12 1 0,-6 5 0,1-5 0,5 5 0,-12-6 0,11 1 0,-11-1 0,5 0 0,0 1 0,-6-1 0,6 0 0,-7 0 0,0-1 0,7 2 0,-5-2 0,-1 1 0,-2-1 0,-5 0 0,6 1 0,0-1 0,-1 1 0,-4-1 0,3 0 0,-3 0 0,5 1 0,-1-1 0,1 1 0,0-1 0,0 1 0,-6-1 0,12 1 0,-15-2 0,14 2 0,-10-1 0,4 1 0,1-1 0,0 1 0,0-1 0,0 1 0,0 0 0,-6-2 0,4 2 0,-3 2 0,-1-2 0,5 3 0,-10-5 0,9 2 0,-9 1 0,9-1 0,-9 1 0,10 2 0,-10-4 0,4 3 0,0-3 0,-4-1 0,0 0 0,-3-1 0,-2 0 0,0 0 0,-1 0 0,0 0 0,-4-1 0,4 1 0,-4-1 0,0-3 0,0 2 0,-2-2 0,-2 2 0,-9-2 0,0 3 0,-8-4 0,-3 2 0,4 0 0,-17-3 0,10 3 0,-18-3 0,12 0 0,-12 0 0,13 0 0,-6 0 0,7 0 0,0 0 0,0 0 0,6 0 0,1 0 0,-1 0 0,5 0 0,-5 0 0,10 0 0,1 0 0,1 0 0,2 0 0,-1-2 0,3 1 0,5-1 0,6 2 0,2 0 0,7 0 0,-2 0 0,-1 0 0,12 0 0,-2 0 0,9 0 0,-11 0 0,3 0 0,-9 0 0,10 0 0,-10 0 0,4 0 0,0 0 0,-4 0 0,4 0 0,-6 0 0,1 0 0,-1 0 0,1 0 0,-4 0 0,2 0 0,-2 0 0,6 0 0,-2 0 0,-2 0 0,1 0 0,-7 0 0,9 0 0,-9 0 0,9 0 0,-9 0 0,7 0 0,-8 0 0,4 0 0,-4 0 0,4 0 0,-3 0 0,3 0 0,-4 0 0,0 0 0,0 0 0,0 0 0,0 0 0,0 0 0,0 0 0,0 0 0,0 0 0,0 0 0,0 0 0,0 0 0,0 0 0,-1 0 0,1 0 0,0 0 0,0 0 0,-1 0 0,1 0 0,-1 0 0,-2-1 0,0-2 0,-2-5 0,-3-2 0,-1-4 0,-3 1 0,-4-6 0,0 3 0,-6-8 0,1 3 0,-1-4 0,-7-4 0,7 8 0,-6-6 0,1 4 0,5 2 0,-2-6 0,5 13 0,3-5 0,0-1 0,1 5 0,2-4 0,2 10 0,-1-4 0,2 7 0,-2-7 0,2 7 0,2-3 0,-2 4 0,4-4 0,-3 6 0,3-9 0,-3 8 0,3-5 0,-1 4 0,2 0 0,0 0 0,0 0 0,0 0 0,0 0 0,2 2 0,1 7 0,2 3 0,3 12 0,3 1 0,-1 6 0,2 0 0,-3 0 0,3 0 0,-2 0 0,5 6 0,-3-10 0,-1 3 0,2-6 0,-5-4 0,1 5 0,-3-10 0,1 2 0,-2-6 0,1 3 0,0 0 0,-3-3 0,2 3 0,-2-4 0,-1 0 0,3 0 0,-5 0 0,5 0 0,-2 0 0,1-1 0,-1 1 0,1 0 0,-1 0 0,1-1 0,-1 1 0,3 0 0,-2 2 0,3-1 0,-4 1 0,1-2 0,-1 0 0,2 0 0,0 0 0,0 0 0,-2 0 0,1 0 0,-1 0 0,0 0 0,-1 0 0,-2 0 0,0-3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4:39.483"/>
    </inkml:context>
    <inkml:brush xml:id="br0">
      <inkml:brushProperty name="width" value="0.05" units="cm"/>
      <inkml:brushProperty name="height" value="0.05" units="cm"/>
      <inkml:brushProperty name="color" value="#66CC00"/>
    </inkml:brush>
  </inkml:definitions>
  <inkml:trace contextRef="#ctx0" brushRef="#br0">0 0 24575,'0'8'0,"0"0"0,0-3 0,0 7 0,0-3 0,0 6 0,0-7 0,0 3 0,0 1 0,0 3 0,0 0 0,0 0 0,0-1 0,0-2 0,0 2 0,0-2 0,0 0 0,3 2 0,-3-6 0,4 3 0,-4-3 0,4 0 0,-4 0 0,4-1 0,-4 1 0,4 0 0,-4 0 0,3-3 0,-3 3 0,3-3 0,-2 3 0,2 0 0,-1 3 0,1-4 0,0 3 0,-3-4 0,4 2 0,-2 0 0,0-3 0,0 2 0,-1-3 0,0 3 0,0-3 0,0 1 0,-1 0 0,3 2 0,-1-2 0,-1 5 0,2-6 0,-3 5 0,3-6 0,-3 2 0,1 0 0,0-1 0,0 1 0,0-3 0,1 5 0,-2-3 0,2 2 0,-1-3 0,0 2 0,0-2 0,0 2 0,-1 0 0,2-1 0,-1 3 0,0-1 0,1-1 0,-1 2 0,0-3 0,0 3 0,-1-1 0,0-1 0,2 0 0,-2 0 0,1-1 0,-1 3 0,2-3 0,-2 4 0,3-2 0,-3 3 0,2-3 0,0 1 0,-2-4 0,2 5 0,0-3 0,-2 1 0,2-1 0,-1-2 0,-1 2 0,2-2 0,-1 4 0,-1-4 0,3 2 0,-3-2 0,1 2 0,-1-3 0,0 1 0,0 0 0,1 0 0,0 0 0,0-1 0,-1 1 0,0 0 0,1 2 0,0-2 0,1 2 0,-2 1 0,0-3 0,0 2 0,1 0 0,0-1 0,1 1 0,-1 1 0,-1 0 0,3 4 0,-3-2 0,1-1 0,-1 0 0,2-3 0,-2 3 0,1-3 0,-1 1 0,0 0 0,1 2 0,0-2 0,0 4 0,0-6 0,0 5 0,0-5 0,-1 2 0,2 0 0,-2-1 0,2 3 0,-1-4 0,1 6 0,-1-3 0,2 1 0,-3 0 0,3-4 0,-3 5 0,3-5 0,-3 2 0,3 0 0,-1-1 0,1 2 0,0-3 0,-2 1 0,2-1 0,-2 0 0,2 0 0,0 0 0,2-2 0,-1 2 0,1-3 0,-2 3 0,2-1 0,-2-1 0,6 2 0,-6-2 0,9 0 0,-5-1 0,2 0 0,-2 0 0,-1 0 0,2 0 0,-1 0 0,1 0 0,-2 0 0,1 0 0,-1 0 0,-1 0 0,2 0 0,-1 0 0,0 0 0,1 0 0,-1 0 0,-1 0 0,2 0 0,-3 0 0,3 0 0,0 0 0,1 0 0,-1 0 0,0 0 0,-1 0 0,-1 0 0,3 0 0,-3 0 0,1 0 0,1 0 0,-3 0 0,3 0 0,-2 0 0,1 0 0,1 0 0,-3 0 0,3 0 0,-1 0 0,3 0 0,-1 0 0,1 0 0,-1 0 0,-3 0 0,3 0 0,-3 0 0,3 0 0,-2 0 0,1 0 0,-2 0 0,3 0 0,0 0 0,0 2 0,0-2 0,-3 2 0,3-2 0,-3 0 0,3 0 0,-2 1 0,1-1 0,-2 2 0,3-2 0,0 0 0,0 0 0,0 0 0,2 0 0,-1 0 0,5 0 0,-5 0 0,8 0 0,-4 0 0,5 0 0,-6 1 0,2 0 0,-2 1 0,-1-2 0,3 0 0,-5 0 0,5 0 0,-2 0 0,3 0 0,-3 0 0,-1 0 0,0 0 0,-3 0 0,3 0 0,0 0 0,1 0 0,0 0 0,2 0 0,-2 0 0,-1 0 0,3 0 0,-2 0 0,0 0 0,2 0 0,-2 0 0,2 0 0,1 0 0,-3 0 0,2 0 0,-2 0 0,3 0 0,-1 0 0,-2 0 0,2 0 0,-2 0 0,0 0 0,2-3 0,-6 3 0,6-5 0,-5 5 0,5-5 0,-5 5 0,5-5 0,-6 5 0,6-5 0,2 3 0,-4-1 0,6 1 0,-7 0 0,1 1 0,2-3 0,-2 3 0,3-3 0,0 3 0,-4-3 0,3 4 0,-2-4 0,3 3 0,-3-3 0,2 2 0,-3-1 0,1-1 0,2 2 0,4-3 0,-4 1 0,6-1 0,-8 0 0,3 3 0,0-3 0,0 2 0,4-2 0,-4 2 0,4-2 0,0 2 0,-3 0 0,7-2 0,-7 2 0,3-3 0,0 4 0,-3-3 0,2 2 0,-3 1 0,4-3 0,-3 2 0,0-2 0,-2 0 0,-2 3 0,9-5 0,-8 4 0,8-2 0,-9 1 0,0 2 0,2 0 0,-3-2 0,1 1 0,2-2 0,-5 1 0,5 0 0,-6 0 0,3-1 0,0 1 0,-2 0 0,2-1 0,-3 1 0,2-2 0,-1 3 0,2-3 0,-3 4 0,0-2 0,-1 0 0,1 2 0,1-3 0,-1 2 0,1-2 0,-1 3 0,0-2 0,0 2 0,0-2 0,-1 0 0,4 0 0,-2 0 0,2 0 0,-3 0 0,0 0 0,-1 0 0,1-2 0,0 2 0,0-4 0,0 4 0,-1-3 0,1 1 0,3-1 0,-2 0 0,2 0 0,-4 1 0,5-1 0,-6 3 0,5-2 0,-8 3 0,2 1 0,0-1 0,-1 1 0,1-1 0,-2 0 0,0 0 0,-1 0 0,1 0 0,0 0 0,3-1 0,-1-2 0,1 1 0,-3 0 0,1 0 0,-1 1 0,0-1 0,0 0 0,3 0 0,-2-3 0,3-1 0,-3 3 0,1-3 0,-2 6 0,0-3 0,0 4 0,0-1 0,-2 0 0,0 0 0,1 2 0,-2-2 0,1 2 0,-4-1 0,2 1 0,-2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4:45.191"/>
    </inkml:context>
    <inkml:brush xml:id="br0">
      <inkml:brushProperty name="width" value="0.05" units="cm"/>
      <inkml:brushProperty name="height" value="0.05" units="cm"/>
      <inkml:brushProperty name="color" value="#66CC00"/>
    </inkml:brush>
  </inkml:definitions>
  <inkml:trace contextRef="#ctx0" brushRef="#br0">2745 0 24575,'0'11'0,"0"-1"0,0 1 0,0-3 0,0-1 0,0 0 0,0-2 0,0 3 0,0 0 0,0 0 0,0 3 0,0-3 0,0 6 0,0-5 0,0 2 0,0 0 0,0-2 0,0 2 0,0-3 0,0 0 0,0 0 0,0-3 0,0 6 0,0-5 0,0 5 0,0-3 0,0 3 0,0-3 0,0 3 0,0-3 0,0 3 0,0-3 0,0 6 0,0-5 0,0 2 0,0 0 0,0-3 0,0 7 0,0-7 0,0 6 0,0-5 0,0 5 0,0-6 0,0 3 0,0-3 0,0 0 0,0 0 0,0 0 0,0-1 0,0 1 0,0 0 0,0 0 0,0 0 0,0-1 0,0-1 0,0 1 0,0-1 0,0 2 0,0-3 0,0 3 0,0-3 0,0 1 0,0 1 0,-4-1 0,4 1 0,-4 1 0,4 0 0,0 0 0,-2 3 0,1-3 0,-1 3 0,0 0 0,1-2 0,-3 2 0,4-4 0,-3 1 0,2 3 0,-1-2 0,1 2 0,0-3 0,-2-1 0,2 1 0,-2 0 0,2 0 0,-2 0 0,2-1 0,0 1 0,-1 0 0,1-2 0,-2 1 0,-1 8 0,1-5 0,0 5 0,2-10 0,0 0 0,0-1 0,0 1 0,0-2 0,0 2 0,0-2 0,1 2 0,-2-2 0,2 0 0,-1 0 0,1 0 0,-2 0 0,1-1 0,1 1 0,-3 1 0,2 0 0,-1 0 0,-1-1 0,2 0 0,-1-1 0,0 1 0,0 0 0,-1 0 0,0 0 0,0 0 0,0-2 0,0 2 0,-2-1 0,2 0 0,-2 1 0,0-3 0,1 2 0,-3-1 0,4 1 0,-5-1 0,5 0 0,-5-1 0,3 2 0,-1-2 0,-1 2 0,3-2 0,-3 0 0,1 0 0,-1 0 0,1 0 0,-1 0 0,1 0 0,-2 0 0,0 0 0,1 0 0,-1 0 0,0 0 0,0 0 0,0 0 0,0 0 0,0 0 0,1 0 0,-1 0 0,0 0 0,-3 0 0,5 0 0,-8 0 0,8 0 0,-5 0 0,3 0 0,2 0 0,-1 0 0,1 2 0,-2-2 0,1 2 0,1-2 0,-5 1 0,7 0 0,-7 2 0,5-2 0,1 2 0,-3-3 0,5 1 0,-4 1 0,3-1 0,-3 2 0,1-3 0,1 2 0,-3 0 0,3-2 0,-1 3 0,-1-2 0,1 2 0,-2-3 0,0 3 0,1-2 0,-4 1 0,2-1 0,-5 0 0,5 1 0,-5 0 0,2-2 0,1 2 0,-3 1 0,2-3 0,-3 2 0,0 1 0,0-3 0,0 2 0,0-2 0,1 0 0,-1 0 0,3 0 0,-2 0 0,2 0 0,-3 0 0,0 0 0,0 0 0,1 0 0,-1 0 0,0 0 0,0 0 0,0 0 0,-4 0 0,3 0 0,-2 0 0,3 0 0,0 0 0,0 0 0,0 0 0,0 0 0,3 0 0,-2 0 0,6 0 0,-6 0 0,5 0 0,-5 0 0,5 0 0,-5 0 0,6 0 0,-3 0 0,0 0 0,2 0 0,-2 0 0,5 0 0,-4 0 0,3 0 0,-3 0 0,2 0 0,0 0 0,-7 0 0,6 0 0,-6 0 0,4 0 0,3 0 0,-5 0 0,4 0 0,-1 0 0,-1 0 0,0 0 0,-4 0 0,0 0 0,0 0 0,3 0 0,-2 0 0,2 0 0,-3 0 0,1 0 0,-1 0 0,3 0 0,-2 0 0,2 0 0,0 0 0,-2 0 0,2 0 0,1 0 0,-3 0 0,2 0 0,-3 0 0,0 0 0,0 0 0,0-2 0,-4 2 0,4-3 0,-4 3 0,0 0 0,3 0 0,-7 0 0,3-2 0,0 1 0,-3-2 0,7 1 0,-7 2 0,7-3 0,-3 3 0,4-2 0,0 2 0,4-3 0,-3 3 0,5 0 0,-2-1 0,0 0 0,2-1 0,-2 1 0,4 0 0,-1 0 0,0-1 0,0 1 0,0-2 0,0 2 0,1-2 0,1 3 0,-1-4 0,1 2 0,-2-2 0,0 0 0,3 1 0,-3-1 0,3 0 0,-3 2 0,0-3 0,0 2 0,0-2 0,0 1 0,-3-1 0,3 1 0,-3-2 0,0 1 0,2 0 0,-2 0 0,3 1 0,1-1 0,-4 0 0,2-1 0,-2 2 0,3 0 0,2-2 0,-1 2 0,1-2 0,-2 4 0,0-2 0,2 3 0,-1-3 0,4 1 0,-5 1 0,5-1 0,-4 1 0,1-1 0,0 0 0,-1 0 0,1 1 0,-2-2 0,1 0 0,-1 0 0,2 0 0,-1 1 0,1-1 0,-2 0 0,1 0 0,1 1 0,-1-1 0,1 1 0,0-1 0,-3-3 0,5 3 0,-5-5 0,5 3 0,-1-2 0,-1 1 0,2-1 0,-4 0 0,4 2 0,-3-1 0,3 1 0,-1 1 0,-1-1 0,3 1 0,-3 1 0,1-2 0,1 3 0,-1 0 0,0 0 0,2 0 0,-2-1 0,0 1 0,1 0 0,-1-3 0,-1 3 0,2-3 0,-1 3 0,2 0 0,0-2 0,0 2 0,-2-5 0,1 5 0,-1-4 0,1 3 0,1-1 0,0 0 0,0 1 0,-1-1 0,3 0 0,-2 2 0,2-2 0,-2 2 0,0 0 0,-1-2 0,1 1 0,0-1 0,0 2 0,0-2 0,0 2 0,-1-2 0,3 2 0,-2 0 0,0-3 0,0 2 0,-2-3 0,3 5 0,0-1 0,2 0 0,-3 0 0,1-2 0,0 1 0,-1-2 0,1 0 0,0 2 0,-1-1 0,3 0 0,-3 1 0,3-1 0,-3 0 0,1 1 0,-1-1 0,0 0 0,0 2 0,-1-4 0,1 3 0,-1-3 0,2 3 0,-1-3 0,1 4 0,0-3 0,-1 4 0,3-1 0,-3 1 0,3-1 0,-2 3 0,0-1 0,0 1 0,1-1 0,-1 1 0,0-2 0,-1 2 0,0 0 0,2-1 0,-2 1 0,2-1 0,-1 1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4:11.450"/>
    </inkml:context>
    <inkml:brush xml:id="br0">
      <inkml:brushProperty name="width" value="0.05" units="cm"/>
      <inkml:brushProperty name="height" value="0.05" units="cm"/>
      <inkml:brushProperty name="color" value="#66CC00"/>
    </inkml:brush>
  </inkml:definitions>
  <inkml:trace contextRef="#ctx0" brushRef="#br0">1 420 24575,'7'0'0,"0"0"0,1 0 0,3 0 0,-3 0 0,11 0 0,-10 0 0,9 0 0,-6 0 0,3 0 0,-4 0 0,0 0 0,0 0 0,-2 1 0,2 0 0,0 1 0,-3-2 0,3 1 0,-3 0 0,0 2 0,0-2 0,-1 0 0,1 1 0,0-1 0,0 2 0,0-3 0,3 4 0,-3-4 0,4 2 0,-4 0 0,-1-2 0,1 2 0,-2-1 0,4 1 0,-3 0 0,4 0 0,-5-1 0,1-1 0,-1 3 0,2-2 0,-1 0 0,-1 1 0,1-2 0,-1 1 0,2 1 0,-3-2 0,2 2 0,-3-2 0,3 2 0,-1-2 0,2 2 0,-1 0 0,-1-2 0,1 2 0,-1-2 0,2 2 0,-1-2 0,1 2 0,3-2 0,-2 2 0,2-2 0,-3 2 0,-1-2 0,1 0 0,0 0 0,3 0 0,-3 0 0,3 0 0,0 0 0,-2 0 0,5 0 0,-6 0 0,7 0 0,-7 0 0,6 0 0,-5 0 0,5 0 0,-6 0 0,3 0 0,0 0 0,-2 0 0,2 0 0,-3 1 0,2 0 0,-2 1 0,3-2 0,-3 0 0,3 0 0,-3 0 0,3 0 0,0 0 0,-2 0 0,1 1 0,1 0 0,-2 1 0,5-2 0,-5 0 0,5 0 0,-3 0 0,1 0 0,2 0 0,-5 0 0,5 0 0,-6 0 0,7 0 0,-7 0 0,6 0 0,-3 0 0,1 0 0,-1 0 0,0 0 0,-2 0 0,5 0 0,-6 0 0,3 0 0,-3 0 0,3 0 0,-3 0 0,3 0 0,-3 0 0,0 0 0,3 0 0,-2 0 0,1 0 0,-2 0 0,3 0 0,-2 0 0,2 0 0,-3 0 0,-1 0 0,1 0 0,0 0 0,0 0 0,-3-2 0,3 2 0,-5-1 0,4-1 0,-3 1 0,3-2 0,-1 3 0,-1-4 0,2 4 0,-3-2 0,3 1 0,-1-2 0,-1 1 0,3 0 0,-5 0 0,4 0 0,-1-2 0,-1 2 0,3-1 0,-5 1 0,4-2 0,-1 1 0,0 0 0,-1 0 0,0 1 0,-2-1 0,26-11 0,-18 8 0,17-8 0,-21 12 0,-4 0 0,5 1 0,-5-1 0,4 0 0,-3 0 0,3-2 0,-1 4 0,-1-3 0,2 3 0,-1-3 0,2 2 0,0-2 0,3 0 0,1-1 0,-1 1 0,1 0 0,-1 0 0,-3-1 0,3 2 0,-3-2 0,0 2 0,3-2 0,-3-1 0,7 1 0,-7 0 0,7 0 0,-7 0 0,3-1 0,-3 1 0,3 0 0,-2 0 0,2 0 0,-4 0 0,1 0 0,0 0 0,0 0 0,3-2 0,-2 2 0,3-3 0,-6 3 0,3-3 0,-6 4 0,2-2 0,0 1 0,-1 1 0,4-2 0,-4 2 0,4-2 0,-4 2 0,1-1 0,-2-1 0,2 3 0,0-5 0,0 5 0,0-3 0,-1 2 0,1 0 0,-2 1 0,3-1 0,-2-1 0,3-2 0,-3 4 0,0-4 0,-1 4 0,1-3 0,-2 3 0,2-2 0,0 0 0,-2-1 0,2 1 0,-2-3 0,-1 1 0,2-1 0,-3 0 0,3 1 0,-2 1 0,2-3 0,-1 5 0,0-4 0,0 3 0,-1-1 0,1 2 0,-1 0 0,1 0 0,-2 0 0,3 1 0,-3-1 0,3 0 0,-3 0 0,1 0 0,1 1 0,-2 0 0,1 0 0,1 1 0,-2-2 0,1 1 0,-1 0 0,0-1 0,0 0 0,0-1 0,0 0 0,0-3 0,0 3 0,-10-5 0,7 7 0,-8-4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4:14.293"/>
    </inkml:context>
    <inkml:brush xml:id="br0">
      <inkml:brushProperty name="width" value="0.05" units="cm"/>
      <inkml:brushProperty name="height" value="0.05" units="cm"/>
      <inkml:brushProperty name="color" value="#66CC00"/>
    </inkml:brush>
  </inkml:definitions>
  <inkml:trace contextRef="#ctx0" brushRef="#br0">2333 508 24575,'-7'0'0,"-12"0"0,1 0 0,-53 0 0,37 0 0,-43 0 0,45 0 0,-9 0 0,0 0 0,4 0 0,-10 0 0,11 0 0,-11 0 0,4 0 0,1 0 0,-5 0 0,4 0 0,0 0 0,-4 0 0,11 0 0,-5 0 0,5 0 0,-9 0 0,7 0-6784,-3 0 6784,7 0 0,9 0 0,-4 0 0,0-6 0,8 4 0,-7-4 0,8 4 6784,-4-2-6784,0-2 0,0 3 0,0-3 0,0 3 0,-5-3 0,4-1 0,-9 1 0,8-1 0,-8 0 0,9 1 0,-4 0 0,5 3 0,4-2 0,-9-1 0,11 3 0,-7-4 0,10 4 0,0-2 0,0 0 0,3 2 0,-2-1 0,2 1 0,-2-2 0,-1 0 0,0 0 0,0 0 0,0 0 0,0 0 0,3 1 0,-2-1 0,6-1 0,-10-1 0,9-1 0,-9 1 0,11 0 0,-3 2 0,4-3 0,-2 4 0,2-3 0,0 0 0,0 1 0,2-1 0,-3 1 0,3 0 0,-7-3 0,4 3 0,-7-5 0,5 4 0,-2-2 0,3 5 0,-3-4 0,2 3 0,-5-4 0,-1 0 0,-1 1 0,-2-3 0,3 5 0,0-1 0,3 1 0,-2 0 0,3-2 0,-4 2 0,3-2 0,-2 3 0,2-4 0,-3 4 0,0-6 0,0 4 0,3-3 0,1 3 0,3-1 0,0 4 0,0-3 0,3 3 0,-3-4 0,5 5 0,-3-3 0,4 2 0,-2 1 0,3 1 0,0 1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4:54.308"/>
    </inkml:context>
    <inkml:brush xml:id="br0">
      <inkml:brushProperty name="width" value="0.05" units="cm"/>
      <inkml:brushProperty name="height" value="0.05" units="cm"/>
      <inkml:brushProperty name="color" value="#66CC00"/>
    </inkml:brush>
  </inkml:definitions>
  <inkml:trace contextRef="#ctx0" brushRef="#br0">2826 0 24575,'0'7'0,"0"1"0,0-3 0,0 0 0,0-2 0,0 0 0,0 0 0,0-1 0,0 1 0,0 0 0,0 0 0,0 0 0,2 0 0,-2 0 0,1 0 0,-1-1 0,0 1 0,2 0 0,-2 0 0,1 0 0,-1 0 0,0 0 0,1 3 0,0-2 0,0 2 0,-1-3 0,1 0 0,0 2 0,0-2 0,0 2 0,0-2 0,0 0 0,-1 2 0,1-2 0,-1 3 0,2-2 0,-2-1 0,0 1 0,0-1 0,1 0 0,-1 0 0,2-1 0,-2 1 0,0 0 0,0 0 0,0 0 0,0 0 0,0 0 0,1 0 0,-1-1 0,1 1 0,-1 0 0,0 0 0,0 0 0,0 0 0,0 0 0,0-1 0,0 1 0,0 0 0,2 0 0,-2 0 0,1 1 0,-1-1 0,0 1 0,2-1 0,-2 0 0,1 0 0,-1-1 0,1 3 0,0-2 0,0 1 0,-1-1 0,0 0 0,0 2 0,1-2 0,0 2 0,0 0 0,-1-1 0,0 3 0,0-4 0,1 2 0,-1 2 0,2-4 0,-2 4 0,0-2 0,0-2 0,0 2 0,0-2 0,0 0 0,0 0 0,0 0 0,0 1 0,0-1 0,0 1 0,0-1 0,0 2 0,0-2 0,0 3 0,0-4 0,0 1 0,0 0 0,0 2 0,0-1 0,0 1 0,0-1 0,0 1 0,0 1 0,0 2 0,0-4 0,0 1 0,0-2 0,0 2 0,0-1 0,0 2 0,0-3 0,0 1 0,0-1 0,0 0 0,0 0 0,0 2 0,0-1 0,0 1 0,0-3 0,0 4 0,0-3 0,0 2 0,0 0 0,0-1 0,0 1 0,0 0 0,0-2 0,0 3 0,0-2 0,0 2 0,0-3 0,0 2 0,0 0 0,0-1 0,0 3 0,0-3 0,1 1 0,-1 0 0,2-2 0,-2 4 0,0-3 0,0 3 0,0-4 0,0 5 0,0-3 0,0 1 0,1 5 0,0-7 0,0 10 0,-1-7 0,0 4 0,0-3 0,0-1 0,0 1 0,0 0 0,0 6 0,0-4 0,0 4 0,3-3 0,-3-2 0,2 2 0,-2-3 0,2-1 0,-1 4 0,0-2 0,-1 2 0,0-3 0,0-1 0,2 5 0,-2-4 0,2 4 0,0-5 0,-2 1 0,2 0 0,-2-2 0,0 1 0,2-1 0,-2 1 0,2 2 0,-2 0 0,0-3 0,0 2 0,0-3 0,0 3 0,0-2 0,0 1 0,0-4 0,0 5 0,0-3 0,0 3 0,1-2 0,0 4 0,0-5 0,0 7 0,-1-6 0,2 0 0,-2 2 0,0-5 0,0 4 0,0-1 0,0 0 0,0 1 0,0 0 0,0 1 0,0-1 0,0 0 0,1-1 0,0-1 0,1 2 0,-2-1 0,0 0 0,0 1 0,0-4 0,0 5 0,1-5 0,-1 4 0,1 0 0,-1-1 0,0 0 0,0-3 0,0 0 0,0 2 0,2-1 0,-2 2 0,1-3 0,-1 3 0,0-2 0,0 1 0,0-2 0,0 0 0,0 2 0,0-2 0,0 2 0,0-2 0,0 2 0,0-1 0,0 4 0,0-4 0,0 2 0,0-1 0,0-1 0,0 1 0,0 0 0,0-2 0,0 2 0,0 0 0,0 0 0,0 3 0,0-4 0,0 1 0,0-2 0,0 0 0,0 0 0,0 0 0,0 2 0,0-2 0,0 2 0,0-2 0,0 0 0,0 1 0,0-1 0,0 1 0,0-1 0,0 0 0,0 0 0,0 0 0,0 0 0,0 0 0,0 0 0,0-1 0,0 1 0,0 0 0,0 0 0,0-1 0,0 1 0,0-1 0,0 1 0,0 0 0,0-1 0,0 1 0,0-1 0,-1 0 0,1 1 0,-2-1 0,2 0 0,-3 0 0,3 0 0,-1-1 0,0 1 0,1 0 0,-2 0 0,0 0 0,0 0 0,0 0 0,-1-2 0,1 1 0,-1-1 0,-2 0 0,1 0 0,-1 0 0,0 0 0,-1 0 0,-1 0 0,1 0 0,-1 0 0,3 0 0,-3 0 0,1 0 0,-2 0 0,1 0 0,1 0 0,-1 0 0,1 0 0,-2 0 0,0 0 0,0 0 0,3 0 0,-2-2 0,1 2 0,-2-2 0,2 2 0,-1 0 0,1 0 0,1 0 0,-2 0 0,1 0 0,0 0 0,-1 0 0,4 0 0,-5 0 0,3 0 0,-1 0 0,-1 0 0,3 0 0,-3 0 0,3 0 0,-1 0 0,0 0 0,2 0 0,-6 0 0,5 0 0,-4 0 0,4 0 0,-3 0 0,1 0 0,-1 0 0,1 0 0,-1 0 0,1 0 0,-3 0 0,1 0 0,-1 0 0,1 0 0,2 0 0,-1 0 0,-2 0 0,-3 0 0,0 0 0,1 0 0,3 0 0,2 0 0,-1 0 0,1 0 0,-1 0 0,-1 0 0,0 0 0,-5 2 0,4-2 0,-3 2 0,4-2 0,2 0 0,-1 2 0,1-2 0,-2 2 0,1-1 0,-1 0 0,0 1 0,0-2 0,0 1 0,-3 0 0,3 1 0,-6-2 0,5 0 0,-5 0 0,2 2 0,-3-2 0,3 2 0,-2-2 0,3 0 0,-4 0 0,0 3 0,0-3 0,0 2 0,0-2 0,0 3 0,0-3 0,1 2 0,-1-2 0,0 0 0,0 3 0,3-3 0,-2 2 0,2-2 0,-3 0 0,1 0 0,2 0 0,-2 0 0,2 0 0,-3 0 0,0 0 0,0 0 0,0 0 0,-4 0 0,4 0 0,-4 0 0,4 0 0,0 0 0,-4 0 0,3 0 0,-3 0 0,4 0 0,0 0 0,1 0 0,2 0 0,-2 0 0,2 0 0,-3 0 0,3 0 0,-2 0 0,6 0 0,-7 0 0,-10 0 0,10 0 0,-10 0 0,14 0 0,3 0 0,-3 0 0,0 0 0,2 0 0,-2 0 0,3 0 0,1 0 0,-1 0 0,0 0 0,0 0 0,0 0 0,0 0 0,1 0 0,-1 0 0,-3 0 0,2 0 0,-2 0 0,-3 0 0,1 0 0,-2 0 0,1 0 0,2 0 0,-3 0 0,0-2 0,4 1 0,-3-3 0,2 1 0,-7 1 0,3-3 0,-3 2 0,-2-4 0,4 4 0,-4-4 0,6 4 0,0 1 0,0-3 0,0 3 0,3-1 0,-2-2 0,6 3 0,-10-2 0,9 0 0,-9-1 0,9 3 0,-2-2 0,3 4 0,1-4 0,-4 4 0,2-4 0,-2 4 0,3-4 0,-3 2 0,3-1 0,-10-1 0,5 1 0,-2-1 0,1 1 0,6 0 0,-7 2 0,7-1 0,-6 0 0,5 2 0,-5-5 0,-1 2 0,2 1 0,-4-3 0,8 5 0,-5-5 0,5 3 0,-2-1 0,3 0 0,1 1 0,-4 0 0,2-2 0,-2 4 0,3-4 0,-3 2 0,2-2 0,-5 2 0,5 0 0,-2 0 0,0 0 0,2-1 0,-5-1 0,6 3 0,-6-3 0,-2 2 0,4-3 0,-3 3 0,8-1 0,-1 2 0,2-2 0,-1 1 0,1 0 0,-2-1 0,3 1 0,-3 0 0,5 0 0,-4-1 0,0-3 0,-1 1 0,-2-2 0,4 2 0,-1 0 0,1 0 0,0 3 0,-1-2 0,1 2 0,1 0 0,-4-2 0,3 2 0,-3 0 0,3-1 0,-1 2 0,1-2 0,-1 1 0,1 0 0,-1-1 0,1 0 0,0 1 0,-1-1 0,1 1 0,-2-2 0,3 0 0,-2 0 0,1 1 0,0-1 0,-1 1 0,1-1 0,0-2 0,-1 2 0,1-3 0,-2 1 0,0 0 0,2-2 0,-1 4 0,0-2 0,2 3 0,-2-3 0,3 4 0,-3-3 0,3 3 0,-1-1 0,0-1 0,2 1 0,-5 1 0,5 0 0,-4 0 0,3-1 0,-1 0 0,2 1 0,-2 0 0,2-1 0,-2 1 0,3-1 0,-1 2 0,2-2 0,-2 1 0,-1-2 0,0 2 0,0-1 0,1 1 0,0 0 0,2-1 0,-2 0 0,2 2 0,-2-2 0,0 3 0,0-3 0,0 2 0,0-1 0,2 1 0,0 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4:58.422"/>
    </inkml:context>
    <inkml:brush xml:id="br0">
      <inkml:brushProperty name="width" value="0.05" units="cm"/>
      <inkml:brushProperty name="height" value="0.05" units="cm"/>
      <inkml:brushProperty name="color" value="#66CC00"/>
    </inkml:brush>
  </inkml:definitions>
  <inkml:trace contextRef="#ctx0" brushRef="#br0">1 601 24575,'15'0'0,"-5"0"0,8 0 0,4 0 0,-5 0 0,5 0 0,-8 0 0,-6 0 0,7 0 0,-7 0 0,3 0 0,-3 0 0,0 0 0,-1 0 0,4 0 0,-2 0 0,2 0 0,-3 0 0,3 0 0,-3 2 0,6 1 0,-5-1 0,2 2 0,0-4 0,-3 2 0,3 0 0,0-2 0,-2 4 0,5-4 0,-6 2 0,3-2 0,0 2 0,-2-1 0,2 1 0,0 0 0,-3-1 0,3 1 0,0-2 0,-2 0 0,2 1 0,-3 0 0,-1 1 0,1-2 0,0 1 0,0 0 0,3 1 0,2-2 0,-3 0 0,4 0 0,-7 0 0,4 0 0,-4 0 0,4 2 0,-2-2 0,2 2 0,-3-2 0,3 0 0,-3 0 0,6 0 0,-5 0 0,5 0 0,-5 0 0,5 0 0,-6 0 0,10 0 0,-6 0 0,3 0 0,-1 0 0,-5 0 0,5 0 0,-5 0 0,2 0 0,-1 0 0,-1 0 0,5 0 0,-5 0 0,2 0 0,-4 2 0,1-1 0,3 0 0,-2-1 0,5 0 0,-6 0 0,3 0 0,0 0 0,1 0 0,0 0 0,2 0 0,1 0 0,1 0 0,2 0 0,-3 0 0,0 0 0,-1 0 0,1 0 0,0 0 0,0 0 0,-3 0 0,2 0 0,-3 0 0,4 0 0,0 0 0,0 0 0,-3 0 0,2 0 0,-3 0 0,1 0 0,2 0 0,-2 0 0,3 0 0,-4 0 0,3 0 0,5-2 0,-3 2 0,6-3 0,-7 1 0,-1 2 0,1-5 0,0 5 0,0-5 0,0 5 0,0-5 0,-4 3 0,3-1 0,-2-1 0,3 4 0,0-5 0,0 3 0,-4-3 0,3 2 0,-2 0 0,3 0 0,-3-2 0,2 0 0,-2 1 0,2 1 0,5-3 0,-4 3 0,4-2 0,-4 1 0,-1 1 0,1-2 0,0 0 0,-3 2 0,2-1 0,-3 1 0,1-1 0,2 1 0,-2-1 0,0 2 0,-1-3 0,-4 2 0,4 0 0,-2 0 0,2 1 0,-3-2 0,0 0 0,-1 0 0,1 0 0,-2 1 0,4-1 0,-3-1 0,4 0 0,-3 0 0,0 1 0,0 0 0,-1 0 0,1 0 0,0-2 0,3 1 0,-3 0 0,3 0 0,-3 1 0,3-3 0,-2 2 0,2-2 0,0 5 0,-4-2 0,3 2 0,-4-1 0,1-1 0,1 0 0,0 0 0,1 1 0,-1-1 0,-1 1 0,0 1 0,-3-1 0,3 1 0,-3-1 0,3 1 0,-4 0 0,4-1 0,-1 0 0,2-1 0,-3 1 0,3-1 0,-3 2 0,1-3 0,2 2 0,-2-2 0,2 1 0,-1 0 0,4-3 0,-2 3 0,2-5 0,-3 5 0,6-6 0,-1 2 0,2-1 0,-1 2 0,-6 1 0,3 2 0,-3-2 0,3 2 0,-2-1 0,-1 2 0,0-1 0,-3-1 0,3 0 0,-2 1 0,1 1 0,-1 1 0,-1-2 0,2 0 0,-3-1 0,4 1 0,-4-1 0,3 1 0,-4 1 0,4-1 0,0-1 0,0-1 0,1 1 0,-2-1 0,2 2 0,0-2 0,0 2 0,-3-1 0,6-2 0,-4 0 0,5 0 0,-3-2 0,-1 5 0,-1-2 0,1 0 0,0 2 0,0-3 0,0 2 0,-1-2 0,4 2 0,-4 0 0,7-1 0,-8 2 0,3-1 0,-2 1 0,-1 0 0,0 1 0,-1-1 0,0 1 0,-2 0 0,2 0 0,0-1 0,0 1 0,0 1 0,-2 0 0,-1 0 0,-2 0 0,-7 1 0,-1-3 0,-11 4 0,9-2 0,0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5:05.338"/>
    </inkml:context>
    <inkml:brush xml:id="br0">
      <inkml:brushProperty name="width" value="0.05" units="cm"/>
      <inkml:brushProperty name="height" value="0.05" units="cm"/>
      <inkml:brushProperty name="color" value="#66CC00"/>
    </inkml:brush>
  </inkml:definitions>
  <inkml:trace contextRef="#ctx0" brushRef="#br0">113 18 24575,'-9'0'0,"0"0"0,6 0 0,-5 0 0,5 0 0,-2 0 0,2-1 0,0 1 0,0-2 0,0 2 0,-2 0 0,2-1 0,-2 0 0,2-1 0,0 1 0,0 0 0,1-1 0,-1 1 0,0 0 0,0 0 0,-1 0 0,2 0 0,-3 1 0,2 0 0,0 0 0,0-1 0,1 1 0,0-1 0,0 1 0,0 0 0,1 0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5:07.444"/>
    </inkml:context>
    <inkml:brush xml:id="br0">
      <inkml:brushProperty name="width" value="0.05" units="cm"/>
      <inkml:brushProperty name="height" value="0.05" units="cm"/>
      <inkml:brushProperty name="color" value="#66CC00"/>
    </inkml:brush>
  </inkml:definitions>
  <inkml:trace contextRef="#ctx0" brushRef="#br0">135 11 24575,'-11'0'0,"-5"0"0,3 0 0,-2 0 0,2 0 0,2 0 0,6 0 0,-1 0 0,1 0 0,2 0 0,1 0 0,-1 0 0,1 0 0,0 0 0,0 0 0,0 0 0,0 0 0,-1 0 0,1 0 0,0 0 0,0 0 0,1-1 0,-1 0 0,0 0 0,1 0 0,-1 1 0,1-3 0,-1 2 0,2-1 0,-1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5:11.898"/>
    </inkml:context>
    <inkml:brush xml:id="br0">
      <inkml:brushProperty name="width" value="0.05" units="cm"/>
      <inkml:brushProperty name="height" value="0.05" units="cm"/>
      <inkml:brushProperty name="color" value="#66CC00"/>
    </inkml:brush>
  </inkml:definitions>
  <inkml:trace contextRef="#ctx0" brushRef="#br0">0 0 24575,'8'0'0,"1"0"0,-3 5 0,2-2 0,0 5 0,-3-4 0,3 2 0,-3-1 0,3-1 0,0 4 0,0-2 0,-1 0 0,5 3 0,-4-3 0,4 4 0,-1-4 0,-3 2 0,3-3 0,-3 2 0,0-3 0,-1 2 0,4 1 0,1 1 0,3-1 0,-3 3 0,-1-6 0,0 5 0,-2-5 0,2 3 0,0-1 0,4 3 0,1 1 0,2-1 0,-6-1 0,2-2 0,-6 1 0,6-2 0,-5 3 0,2-3 0,0 3 0,0-3 0,1 3 0,2 0 0,-2 1 0,3-1 0,6 5 0,-7-7 0,6 8 0,-8-7 0,3 1 0,-3 0 0,2-3 0,-6 1 0,6 1 0,-5-2 0,5 2 0,-6-2 0,3 0 0,4 5 0,-6-5 0,6 3 0,-8-5 0,1 1 0,0 0 0,3 1 0,-2-1 0,1 0 0,1 0 0,1 2 0,0-1 0,0 0 0,-2 0 0,-3-2 0,3 2 0,-4-4 0,2 3 0,-1-4 0,-1 3 0,1-1 0,-3 0 0,3 1 0,-2-2 0,0 2 0,-1-3 0,-1 1 0,0-1 0,-10-2 0,6 2 0,-7-3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5:14.745"/>
    </inkml:context>
    <inkml:brush xml:id="br0">
      <inkml:brushProperty name="width" value="0.05" units="cm"/>
      <inkml:brushProperty name="height" value="0.05" units="cm"/>
      <inkml:brushProperty name="color" value="#66CC00"/>
    </inkml:brush>
  </inkml:definitions>
  <inkml:trace contextRef="#ctx0" brushRef="#br0">0 473 24575,'5'0'0,"1"0"0,8 0 0,-4 0 0,5 0 0,-4 0 0,4-2 0,1-1 0,2 0 0,-3-1 0,0 1 0,0-2 0,4 0 0,-3 0 0,3-1 0,-8 3 0,3-1 0,-2 1 0,0-1 0,2-1 0,-6 1 0,6-1 0,-5 1 0,2-1 0,-3 2 0,0-1 0,3-1 0,-3 1 0,1 0 0,-2 0 0,-1 1 0,0-3 0,1 2 0,-1-2 0,0 3 0,1-1 0,-1 1 0,-1-1 0,3-1 0,-5 1 0,4 0 0,-1-1 0,-1 3 0,3-3 0,-3 1 0,1 1 0,1-3 0,-1 2 0,-1-1 0,3 0 0,-5 1 0,4-1 0,-3 2 0,1-3 0,-2 3 0,1-2 0,1 1 0,-2-1 0,3 1 0,-3-1 0,0 0 0,0 1 0,1-3 0,-1 1 0,1 1 0,0-2 0,-1 1 0,1 0 0,-1 1 0,0 0 0,0 2 0,0-3 0,0 4 0,0-1 0,0 1 0,0-1 0,0 2 0,0-1 0,0 0 0,-1 1 0,1-1 0,0 0 0,0 1 0,0-2 0,0 1 0,0 1 0,0-2 0,-1 3 0,1-3 0,0 2 0,0-2 0,0 1 0,4-4 0,-4 3 0,4-4 0,-2 4 0,-1 0 0,3-3 0,-4 3 0,4-3 0,-3 1 0,4 1 0,-2-2 0,0 0 0,1 2 0,-3-1 0,3 1 0,-1-1 0,0 1 0,1-2 0,0-1 0,1 3 0,0-3 0,-1 3 0,-4 1 0,2 0 0,-2 0 0,0 0 0,0 0 0,0 0 0,0 1 0,0 0 0,-2 0 0,2 1 0,-3-2 0,1 2 0,-1-2 0,-2 2 0,-6 0 0,4 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18:38.008"/>
    </inkml:context>
    <inkml:brush xml:id="br0">
      <inkml:brushProperty name="width" value="0.05" units="cm"/>
      <inkml:brushProperty name="height" value="0.05" units="cm"/>
      <inkml:brushProperty name="color" value="#66CC00"/>
    </inkml:brush>
  </inkml:definitions>
  <inkml:trace contextRef="#ctx0" brushRef="#br0">1041 3 24575,'-41'2'0,"27"-2"0,-26 2 0,32-2 0,3 0 0,-3 0 0,4 0 0,-1 0 0,1 0 0,-1 0 0,1 0 0,0 0 0,0 0 0,-1 0 0,1 0 0,-1 0 0,1 0 0,-1 0 0,1 0 0,0 0 0,-1 0 0,1 0 0,-1 0 0,1 0 0,-1 0 0,-2 0 0,1 0 0,-1 0 0,-1 0 0,2 0 0,-1 0 0,-1 0 0,3 0 0,-7 0 0,7 0 0,-6 0 0,6 0 0,-6 0 0,5 0 0,-1 0 0,-1 0 0,2 0 0,-5 0 0,6 0 0,-6 0 0,6 0 0,-3 0 0,0 0 0,3 0 0,-6 0 0,2 0 0,0 0 0,-2 0 0,3 0 0,-1 0 0,-2 0 0,2 0 0,-8 0 0,4 0 0,-3 0 0,4 0 0,0 0 0,-5 0 0,4 0 0,-9 0 0,9 0 0,-9 0 0,9 0 0,-8 0 0,7 0 0,-2 0 0,-1 0 0,4 0 0,-4 0 0,5 0 0,3 0 0,-2 0 0,6 0 0,-3 0 0,0 0 0,3 0 0,-3 0 0,4 0 0,-4 0 0,1 0 0,-2 0 0,3 0 0,2 0 0,-1 0 0,1 0 0,-4 0 0,3 0 0,-7 0 0,4 0 0,-4 0 0,0 0 0,0 0 0,0 0 0,0 0 0,0 0 0,3 0 0,-2-3 0,6 2 0,-3-1 0,4 2 0,-1 0 0,1 0 0,0 0 0,0 0 0,1 0 0,0 0 0,0 0 0,0 0 0,-1 0 0,1 0 0,-1 0 0,1 0 0,-1 0 0,0 0 0,-1 0 0,1 0 0,3 0 0,0 0 0,2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8:29.797"/>
    </inkml:context>
    <inkml:brush xml:id="br0">
      <inkml:brushProperty name="width" value="0.1" units="cm"/>
      <inkml:brushProperty name="height" value="0.1" units="cm"/>
      <inkml:brushProperty name="color" value="#004F8B"/>
    </inkml:brush>
  </inkml:definitions>
  <inkml:trace contextRef="#ctx0" brushRef="#br0">144 3942 24575,'0'-9'0,"0"0"0,0 4 0,0-2 0,0 3 0,0-1 0,0 1 0,0-1 0,0 1 0,0-1 0,0 0 0,0 1 0,0-1 0,0 0 0,0 1 0,0-1 0,0 0 0,0 0 0,0 0 0,0 0 0,0 1 0,0-3 0,0 2 0,0-2 0,0 2 0,0-2 0,0-4 0,0 2 0,0-1 0,0 5 0,0-4 0,0 3 0,0-6 0,0 6 0,0-3 0,0 1 0,0 2 0,0-6 0,0 6 0,0-7 0,0 8 0,0-8 0,0 4 0,0-1 0,0-8 0,0 10 0,0-10 0,0 9 0,0-5 0,0-1 0,0 1 0,0-1 0,0 5 0,0-2 0,0 2 0,0-3 0,0 3 0,0-2 0,0 6 0,0-6 0,0 2 0,0 1 0,0-4 0,0 4 0,0-10 0,0 4 0,-3-3 0,3-7 0,-3 9 0,3-14 0,0 11 0,0-7 0,0-10 0,0 1 0,0-3 0,0 6 0,0 7 0,0-1 0,0 6 0,0-3 0,0 8 0,0-4 0,0 1 0,0 7 0,0-12 0,0 16 0,0-11 0,0 9 0,0-5 0,0 1 0,0 0 0,0 3 0,0-2 0,0 2 0,0 1 0,0-4 0,0 2 0,0-3 0,0-2 0,0-2 0,-4-2 0,3-5 0,-3-8 0,4 7 0,0-13 0,0 5 0,0-7 0,0 7 0,-5-13 0,4 12 0,-4-14 0,5 8 0,0 1 0,0-9 0,-5-12 0,4 14 0,-4-10 0,5 30 0,0-5 0,-3-4 0,2 13 0,-3-12 0,4 20 0,0-3 0,-3 4 0,2 1 0,-2 0 0,3 0 0,0-1 0,0 1 0,-3 0 0,3-1 0,-3 1 0,3-5 0,0-2 0,0 0 0,0-4 0,0-14 0,-5 1 0,4-15 0,-4 19 0,5-6 0,-3 1 0,2-4 0,-3 4 0,4 6 0,0 6 0,-4 1 0,3 0 0,-2 0 0,3 0 0,0-1 0,0 1 0,0 0 0,0 5 0,0-3 0,0 8 0,0-9 0,0 9 0,0-8 0,-4 3 0,3-5 0,-3 5 0,4-4 0,0 9 0,0-9 0,0 4 0,0 0 0,0 1 0,0 5 0,0 1 0,0 0 0,0-6 0,0 5 0,0-5 0,0 6 0,0-6 0,0 4 0,0-3 0,0 5 0,0-1 0,0 1 0,0 0 0,0-1 0,0-4 0,0 3 0,0-3 0,0 4 0,0 1 0,0-5 0,0-3 0,0 1 0,0 1 0,0 0 0,0 5 0,0-10 0,0 9 0,0-3 0,0 4 0,0 1 0,0 0 0,0-1 0,0 5 0,0-4 0,0 8 0,0-4 0,0 4 0,0 0 0,0 0 0,0 0 0,0 0 0,0 0 0,0 1 0,0-1 0,0 1 0,0 0 0,0 0 0,-2 2 0,1-2 0,-1 2 0,2-2 0,-2 1 0,2-2 0,-2 1 0,0 0 0,1 0 0,-1-1 0,2 0 0,-2 3 0,1-3 0,-1 3 0,2-3 0,0 1 0,-1 0 0,0 0 0,-1 0 0,2 0 0,0-1 0,0 1 0,0 0 0,0 0 0,0 1 0,0-1 0,0 0 0,0 0 0,0 0 0,0 1 0,-1-1 0,0 0 0,-1 0 0,2 0 0,0 0 0,-2 1 0,2-1 0,-2 2 0,2-3 0,-3 3 0,3-2 0,-2 2 0,-1-1 0,3-1 0,-2 2 0,0-3 0,1 2 0,0-1 0,1 0 0,0 0 0,-2 2 0,1-1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8:47.664"/>
    </inkml:context>
    <inkml:brush xml:id="br0">
      <inkml:brushProperty name="width" value="0.1" units="cm"/>
      <inkml:brushProperty name="height" value="0.1" units="cm"/>
      <inkml:brushProperty name="color" value="#004F8B"/>
    </inkml:brush>
  </inkml:definitions>
  <inkml:trace contextRef="#ctx0" brushRef="#br0">1 1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27:44.970"/>
    </inkml:context>
    <inkml:brush xml:id="br0">
      <inkml:brushProperty name="width" value="0.1" units="cm"/>
      <inkml:brushProperty name="height" value="0.1" units="cm"/>
      <inkml:brushProperty name="color" value="#33CCFF"/>
    </inkml:brush>
  </inkml:definitions>
  <inkml:trace contextRef="#ctx0" brushRef="#br0">0 5435 24575,'21'0'0,"1"0"0,16 0 0,-10-4 0,4-2 0,-7-3 0,-5-1 0,1 3 0,-2-3 0,6-4 0,-1-6 0,9 0 0,5-10 0,-7 7 0,6-2 0,1-5 0,-7 7 0,16-10 0,-14 4 0,14-4 0,-14 4 0,14-9 0,-14 7 0,6-4 0,1-1-6784,-7 6 6784,8-13-252,-9 12 252,2-4 0,-3 6 0,0 0 0,-6 3 0,5-2 0,11-18 0,-5 12 6660,14-22-6660,-16 19 376,8-8-376,-4 0 0,4 1 0,0-1 0,-3 0 0,2 1 0,-4-1 0,-3 8 0,2-6 0,4 6 0,-2-8 0,4 0 0,-5 0 0,0 1 0,9-18 0,-7 13 0,0-10 0,-12 18 0,-4-5 0,7-11 0,-5 7 0,5-5 0,-7 9 0,-2 6 0,-2-14 0,1 14 0,-7-14 0,7 14 0,-8-6 0,3 8 0,-5-1 0,0 8 0,0-6 0,-5 12 0,0-5 0,-5 6 0,0 1 0,0-12 0,0 3 0,0-28 0,0 18 0,0-22 0,0-8 0,0 9 0,0-17 0,0 32 0,-6-6 0,1 20 0,-6-10 0,2 18 0,0-4 0,0 7 0,0-7 0,-1-2 0,-8-23 0,-1 5 0,-2-25 0,3 17 0,4-17 0,-6 8-6784,5-10 6784,-5 10 0,7 1 0,-5 10 0,6 15 0,-3 3 0,-2 4 0,5 12 0,-4-6 0,6 19 6784,4-2-6784,-3 2 0,1-4 0,-2 1 0,0 2 0,3-2 0,-3 3 0,0-4 0,2-4 0,-5 3 0,4-3 0,-5-1 0,5 0 0,-7-6 0,1-6 0,-3 5 0,-1-5 0,2 6 0,-2-6 0,-5 2 0,-4-13 0,3 13 0,1-1 0,7 6 0,2 4 0,2 1 0,-3-5 0,5 10 0,-1-5 0,-3 1 0,7 3 0,-6-3 0,7 8 0,-6-3 0,7 3 0,-7-3 0,5-1 0,-5 4 0,6-3 0,-3 2 0,0 0 0,2-1 0,-5 4 0,6-5 0,-9-1 0,5 3 0,-3-4 0,5 7 0,-1-4 0,4 5 0,-7-5 0,4 2 0,-1 0 0,-3-3 0,3 6 0,0-6 0,-3 5 0,2-5 0,1 6 0,-2-5 0,2 4 0,-4-4 0,1 4 0,2-5 0,-2 5 0,2-2 0,1 0 0,-3 2 0,0-4 0,3 5 0,-5-2 0,9 3 0,-4-3 0,5 4 0,-5-4 0,3 2 0,-2-1 0,3 1 0,1 2 0,0 2 0,0-3 0,0 0 0,0 1 0,0-1 0,0 1 0,0-1 0,0 0 0,0 3 0,0-2 0,0 1 0,-2-4 0,-1 2 0,-4-2 0,4 2 0,-5-1 0,3 1 0,0-1 0,-2 0 0,2 0 0,0 1 0,-3-1 0,3 0 0,1 3 0,-4-3 0,7 4 0,-3-2 0,0 0 0,3 3 0,-3-4 0,4 5 0,0-5 0,0 5 0,0-2 0,1 0 0,-1 1 0,0-1 0,1 2 0,-1 0 0,1 0 0,1-2 0,-1 2 0,2-2 0,-3 2 0,0 0 0,0 0 0,1 0 0,-1 0 0,3 1 0,0 1 0,2 2 0,0 1 0,0-1 0,0 1 0,0-1 0,0 3 0,0-3 0,0 3 0,0-3 0,0 1 0,3-1 0,-1 2 0,3-1 0,-2 2 0,2-2 0,-3-1 0,1 1 0,2-1 0,-5 1 0,4-1 0,-3 1 0,3-1 0,-3 1 0,3 0 0,-3-1 0,1 1 0,0-1 0,-1 1 0,1-1 0,0 1 0,-1-1 0,1 1 0,0 0 0,-1-1 0,1 1 0,0 1 0,1-1 0,0 2 0,1-3 0,-1 1 0,2-1 0,0 1 0,-1-1 0,-1 0 0,2 1 0,-3 0 0,3-1 0,-2 1 0,1-1 0,-3 1 0,3-1 0,-3 1 0,3-1 0,-1 1 0,0 0 0,1-1 0,-1 1 0,2-1 0,0 3 0,3 3 0,-1 2 0,-1-1 0,-1-3 0,-1 0 0,1-3 0,1 7 0,-1-7 0,-1 7 0,0-7 0,0 7 0,1-7 0,2 7 0,-4-7 0,3 7 0,-6-7 0,6 3 0,-6-3 0,2-1 0,-2 1 0,3-3 0,-3 2 0,2-15 0,-2-1 0,-3-7 0,-1-4 0,-4 4 0,-1-4 0,0-7 0,0 4 0,0-4 0,0 7 0,0-1 0,1 0 0,0 6 0,-1-5 0,2 9 0,0-3 0,3 5 0,-2-1 0,3 4 0,-1-2 0,0 5 0,3-2 0,-3 3 0,0-3 0,1 3 0,-2-3 0,4 3 0,-6-2 0,4 2 0,-4-1 0,4 1 0,-2 0 0,0-5 0,-1 4 0,-2-4 0,3 5 0,2 1 0,-2-4 0,2 2 0,-3-2 0,3 4 0,-2-1 0,5 0 0,-5 1 0,5-1 0,-5 0 0,5 1 0,-2-1 0,-1 1 0,3-1 0,-3 1 0,3-1 0,0 1 0,0 0 0,0 0 0,3 1 0,-1 2 0,3 1 0,0 0 0,4 0 0,1 0 0,4 0 0,-1 0 0,1 0 0,-1 0 0,6 0 0,-4 0 0,4 0 0,-5 0 0,0 0 0,-1 0 0,1 0 0,-5 0 0,4 0 0,-7 0 0,7 0 0,-7 0 0,6 0 0,0 0 0,2 0 0,-2 0 0,1 0 0,-3 0 0,0 0 0,2 0 0,-2 0 0,0 0 0,2 0 0,-2 0 0,4 0 0,-1 0 0,1 0 0,-1 0 0,1 0 0,-4 0 0,2 0 0,-6 0 0,7 0 0,-7 0 0,3 0 0,0 0 0,-3 0 0,5 0 0,-6 0 0,2 0 0,-2 0 0,0 0 0,0 0 0,0 0 0,0 0 0,0 0 0,0 0 0,-1 0 0,0 0 0,-17 0 0,4 0 0,-14 0 0,4 0 0,4 0 0,-10 0 0,10 0 0,-9 0-6784,9 0 6784,-10 0 0,5 0 0,-1 0 0,-3 0 0,3 0 0,1 3 0,-5 1 0,10-1 0,-4 4 0,5-4 0,5 0 6784,-4 3-6784,7-5 0,-7 1 0,7-2 0,-7 3 0,7-2 0,-2 1 0,3-2 0,-1 0 0,1 0 0,-3 0 0,2 0 0,-3 0 0,4 0 0,0 0 0,0 0 0,-1 0 0,1 0 0,0 0 0,0 0 0,1 0 0,-1 0 0,0 0 0,0 0 0,-1 0 0,1 0 0,-2 0 0,5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18:41.047"/>
    </inkml:context>
    <inkml:brush xml:id="br0">
      <inkml:brushProperty name="width" value="0.05" units="cm"/>
      <inkml:brushProperty name="height" value="0.05" units="cm"/>
      <inkml:brushProperty name="color" value="#66CC00"/>
    </inkml:brush>
  </inkml:definitions>
  <inkml:trace contextRef="#ctx0" brushRef="#br0">0 18 24575,'12'-1'0,"-3"0"0,7 1 0,-6 0 0,7 0 0,-5 0 0,0 0 0,0 0 0,5 0 0,-4 0 0,3 0 0,-4 0 0,5 0 0,-4 0 0,14 0 0,-2 0 0,4 0 0,-6 0 0,-6 0 0,-1 0 0,-2 0 0,2 0 0,-4 0 0,0 0 0,0 0 0,-3 0 0,7 0 0,-9 0 0,9 0 0,-11 0 0,3 0 0,0 0 0,-3 0 0,6 0 0,-6 0 0,6 0 0,-5 0 0,5 0 0,-1 0 0,3 0 0,0 0 0,-1 0 0,0 0 0,0 0 0,0 0 0,0 0 0,-3 0 0,7-7 0,-10 5 0,10-5 0,-8 7 0,4 0 0,0 0 0,-3 0 0,2 0 0,-2 0 0,-1 0 0,3 0 0,-6 0 0,6 0 0,-5 0 0,5 0 0,-3 0 0,1 0 0,-2 0 0,1 0 0,-3 0 0,3 0 0,-3 0 0,2 0 0,-2 0 0,3 0 0,-3 0 0,-1 0 0,0 0 0,1 0 0,-1 0 0,1 0 0,2 0 0,-2 0 0,3 0 0,-3 0 0,-1 0 0,0 0 0,1 0 0,-1 0 0,1 0 0,-1 0 0,0 0 0,3 0 0,-3 0 0,3 0 0,-3 0 0,4 0 0,-3 0 0,3 0 0,-4 0 0,4 0 0,-3 0 0,3 0 0,0 0 0,-3 0 0,3 0 0,-1 0 0,-1 0 0,1 0 0,-2 0 0,-1 0 0,1 0 0,-1 0 0,0 0 0,1 0 0,-1 0 0,2 0 0,-1 0 0,2 0 0,-3 0 0,0 0 0,1 0 0,-1 0 0,1 0 0,-1 0 0,0 0 0,1 0 0,-1 0 0,0 0 0,1 0 0,-1 0 0,1 0 0,-1 0 0,0 0 0,0 0 0,1 0 0,-2 0 0,1 0 0,0 0 0,-1 0 0,1 0 0,0 0 0,-1 0 0,1 0 0,0 0 0,-1 0 0,1 0 0,0 0 0,0 0 0,0 0 0,0 0 0,0 0 0,-1 0 0,0 0 0,1 0 0,-3 2 0,-5-2 0,3 1 0,-4-1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19:27.51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3525 16383,'71'0'0,"-9"0"0,-40 0 0,-4 0 0,14 0 0,-10 0 0,8 0 0,-3 0 0,-7 0 0,8 0 0,-3 0 0,-1 0 0,6 2 0,-6 0 0,2 3 0,-2-1 0,-2-2 0,10 0 0,-10-2 0,6 0 0,-2 0 0,-6 0 0,10 0 0,-7 0 0,1 0 0,4 0 0,-6 0 0,4 0 0,0-3 0,-7-12 0,-6-9 0,-8-2 0,-5-5 0,0 8 0,0-2 0,0-1 0,0 2 0,0 0 0,0-1 0,0 0 0,0 0 0,-2-1 0,1 1 0,-1 1 0,2-5 0,0 5 0,0-6 0,0 7 0,0-6 0,0 5 0,0-5 0,0 3 0,0 5 0,0-8 0,0 8 0,0-5 0,0 0 0,-2 4 0,-2-5 0,-3 4 0,-13 3 0,-2 9 0,-8 5 0,2 6 0,7 0 0,-7 0 0,6 0 0,-9 0 0,4 0 0,4 0 0,-8 0 0,13 0 0,-11 0 0,4 0 0,4 0 0,-10 0 0,11-4 0,-6 1 0,1-8 0,5 4 0,-8-4 0,5-1 0,2 3 0,-5-3 0,8 4 0,-6-2 0,-3-2 0,9 0 0,-4-8 0,4 0 0,8 0 0,-2-8 0,5 9 0,3-7 0,-3-4 0,6 9 0,-4-9 0,4 7 0,-1-1 0,0-4 0,1 4 0,-3-2 0,0 3 0,-2-3 0,0-1 0,3 1 0,0-2 0,3 7 0,0-10 0,0 10 0,0-13 0,0 10 0,0-4 0,0 5 0,0-6 0,0 5 0,0-5 0,0 6 0,0-10 0,0 8 0,4-8 0,-3 11 0,5-1 0,-5-10 0,2 8 0,-3-14 0,0 8 0,0-6 0,0 1 0,0-1 0,0-7 0,0 5 0,0-13 0,5 8 0,-4-2 0,4-5 0,-5 19 0,0-11 0,3 19 0,-2-5 0,2 5 0,0-1 0,-3 1 0,2-5 0,-1 8 0,-1-6 0,5-3 0,-4 8 0,2-10 0,0 8 0,-2 0 0,5-10 0,-5 15 0,5-8 0,-2 4 0,0-2 0,3-3 0,-6 5 0,2-1 0,-1-1 0,0 0 0,3 0 0,-1-2 0,-1 4 0,2-3 0,-2 1 0,3 2 0,-3-4 0,-1 4 0,-2-3 0,0 0 0,-4 3 0,-3-3 0,-2 4 0,-2-1 0,-3 3 0,-1 0 0,1-1 0,5-3 0,7-1 0,26 4 0,-7 9 0,16 6 0,-7 6 0,-9 0 0,13 0 0,-7 0 0,3 0 0,2 0 0,-8 0 0,8 0 0,-4 0 0,3 0 0,-1 0 0,-1 0 0,1-2 0,-2 0 0,1-3 0,-1-1 0,0 0 0,0 0 0,0-1 0,0 5 0,0 0 0,2 0 0,-2 2 0,1-4 0,-1 2 0,0-2 0,-37 49 0,15-34 0,-30 38 0,19-38 0,5-2 0,-4 30 0,10-23 0,1 18 0,11-13 0,-8-6 0,7 16 0,-6-11 0,-1 5 0,2 0 0,-1-5 0,3 6 0,-2-4 0,-2 2 0,-3 2 0,-3-2 0,0 1 0,0 0 0,0-1 0,0 2 0,0-2 0,0 0 0,0 2 0,0-3 0,4 3 0,-1-3 0,3 2 0,-2-1 0,-2 1 0,0-1 0,-2 1 0,0 0 0,0 0 0,0 1 0,0-2 0,0 0 0,2 1 0,-2 0 0,4-1 0,-4 2 0,2-2 0,-2 2 0,0-2 0,0 2 0,0-2 0,0 0 0,0 2 0,0-2 0,0 1 0,0 0 0,0 1 0,0-2 0,0 5 0,0-7 0,0 4 0,0-1 0,-2-2 0,2 5 0,-4-5 0,3 2 0,-1 0 0,2-1 0,0 1 0,0 0 0,0-1 0,0 2 0,0-1 0,0-1 0,0 3 0,0-4 0,0 2 0,2 2 0,-1-5 0,1 4 0,-42-24 0,26 6 0,-28-21 0,22 11 0,9-1 0,-25-10 0,20 5 0,-9-6 0,2 1 0,8 7 0,-15-7 0,9 3 0,0-1 0,-4-3 0,8 2 0,-4-8 0,5 3 0,2-9 0,7 1 0,3-2 0,4 1 0,0 2 0,0-4 0,0 6 0,4-9 0,4 12 0,3-4 0,4 0 0,-4 6 0,3-7 0,-3 3 0,-4-1 0,1-4 0,-8 1 0,2 0 0,-2-3 0,0 3 0,0 2 0,0-7 0,0 6 0,0-3 0,0-2 0,0 11 0,0-12 0,0 5 0,0 1 0,0-4 0,0 6 0,0-6 0,0 0 0,0 5 0,0-6 0,0 7 0,0-5 0,0-3 0,0 9 0,0-6 0,0-2 0,0 8 0,0-8 0,0 5 0,0 4 0,2-9 0,-1 6 0,1-2 0,-2-2 0,0 6 0,0-3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19:36.116"/>
    </inkml:context>
    <inkml:brush xml:id="br0">
      <inkml:brushProperty name="width" value="0.05" units="cm"/>
      <inkml:brushProperty name="height" value="0.05" units="cm"/>
      <inkml:brushProperty name="color" value="#66CC00"/>
    </inkml:brush>
  </inkml:definitions>
  <inkml:trace contextRef="#ctx0" brushRef="#br0">1 0 24575,'6'0'0,"-1"0"0,3 0 0,2 0 0,3 0 0,-3 0 0,1 0 0,-2 0 0,5 0 0,-5 0 0,4 0 0,-8 0 0,6 0 0,-5 0 0,5 0 0,-6 0 0,6 0 0,-6 0 0,6 0 0,-6 0 0,7 0 0,-7 0 0,6 0 0,-6 0 0,6 0 0,-6 0 0,6 0 0,-5 0 0,5 0 0,-6 0 0,6 3 0,-2-2 0,-1 1 0,3-2 0,-5 0 0,7 0 0,-4 0 0,1 0 0,1 0 0,-5 0 0,5 0 0,-1 0 0,-1 0 0,4 0 0,-4 0 0,-1 0 0,3 0 0,-5 0 0,5 0 0,-3 0 0,1 0 0,2 0 0,-2 0 0,-1 0 0,3 0 0,-2 0 0,3 0 0,-4 0 0,3 0 0,-2 0 0,3 0 0,0 0 0,0 0 0,-4 0 0,9 0 0,-11 0 0,13 0 0,-10 0 0,1 0 0,1 0 0,-5 0 0,5 0 0,-6 0 0,3 0 0,-1 0 0,-1 0 0,1 0 0,-2 0 0,4 0 0,-3 0 0,4 0 0,-2 0 0,-3 0 0,2 0 0,-2 0 0,3 0 0,-3 0 0,3 0 0,-4 0 0,4 0 0,-3 0 0,6 0 0,-6 0 0,6 0 0,-5 0 0,5 0 0,-6 0 0,6 0 0,-2 0 0,-1 0 0,3 0 0,-6 0 0,7 0 0,-4 0 0,1 0 0,-2 0 0,1 0 0,-3 0 0,6 0 0,-5 0 0,1 0 0,1 0 0,-3 0 0,6 0 0,-3 0 0,0 0 0,-2 0 0,-1 0 0,-1 0 0,0 0 0,1 0 0,-1 0 0,0 0 0,1 0 0,-1 0 0,1 0 0,2 0 0,-1 0 0,3 0 0,-4 0 0,1 0 0,-1 0 0,-1 0 0,1 0 0,-1 0 0,0 0 0,1 0 0,-1 0 0,0 0 0,1 0 0,-1 0 0,0 0 0,0 0 0,0 0 0,1 0 0,-1 0 0,0 0 0,0 0 0,0 0 0,0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19:38.919"/>
    </inkml:context>
    <inkml:brush xml:id="br0">
      <inkml:brushProperty name="width" value="0.05" units="cm"/>
      <inkml:brushProperty name="height" value="0.05" units="cm"/>
      <inkml:brushProperty name="color" value="#66CC00"/>
    </inkml:brush>
  </inkml:definitions>
  <inkml:trace contextRef="#ctx0" brushRef="#br0">1132 46 24575,'-6'0'0,"-8"0"0,-23 0 0,2 0 0,-12 0 0,18 0 0,7 0 0,-1 0 0,0 0 0,0 0 0,-6 0 0,5 0 0,-5 0 0,6 0 0,1 0 0,-1 0 0,0 0 0,0 0 0,1 0 0,-1 0 0,0 0 0,0 0 0,1 0 0,-1 0 0,0 0 0,0 0 0,1 0 0,-1-7 0,0 5 0,0-4 0,5 6 0,-3 0 0,3 0 0,0 0 0,1 0 0,0 0 0,4-3 0,-4 2 0,1-1 0,2 2 0,-2 0 0,4-3 0,0 2 0,0-1 0,0 2 0,3-2 0,-2 1 0,2-1 0,1 2 0,0 0 0,0-3 0,3 3 0,-3-3 0,0 3 0,3 0 0,-3 0 0,4 0 0,-1 0 0,1-2 0,-1 2 0,1-2 0,0 2 0,0 0 0,0 0 0,1 0 0,0 0 0,0 0 0,-1 0 0,1 0 0,0 0 0,-1 0 0,0-2 0,1 2 0,-1-2 0,1 2 0,0 0 0,-1 0 0,1 0 0,1 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19:49.364"/>
    </inkml:context>
    <inkml:brush xml:id="br0">
      <inkml:brushProperty name="width" value="0.05" units="cm"/>
      <inkml:brushProperty name="height" value="0.05" units="cm"/>
      <inkml:brushProperty name="color" value="#66CC00"/>
    </inkml:brush>
  </inkml:definitions>
  <inkml:trace contextRef="#ctx0" brushRef="#br0">0 18 24575,'12'-1'0,"-3"0"0,7 1 0,-6 0 0,7 0 0,-5 0 0,0 0 0,0 0 0,5 0 0,-4 0 0,3 0 0,-4 0 0,5 0 0,-4 0 0,14 0 0,-2 0 0,4 0 0,-6 0 0,-6 0 0,-1 0 0,-2 0 0,2 0 0,-4 0 0,0 0 0,0 0 0,-3 0 0,7 0 0,-9 0 0,9 0 0,-11 0 0,3 0 0,0 0 0,-3 0 0,6 0 0,-6 0 0,6 0 0,-5 0 0,5 0 0,-1 0 0,3 0 0,0 0 0,-1 0 0,0 0 0,0 0 0,0 0 0,0 0 0,-3 0 0,7-7 0,-10 5 0,10-5 0,-8 7 0,4 0 0,0 0 0,-3 0 0,2 0 0,-2 0 0,-1 0 0,3 0 0,-6 0 0,6 0 0,-5 0 0,5 0 0,-3 0 0,1 0 0,-2 0 0,1 0 0,-3 0 0,3 0 0,-3 0 0,2 0 0,-2 0 0,3 0 0,-3 0 0,-1 0 0,0 0 0,1 0 0,-1 0 0,1 0 0,2 0 0,-2 0 0,3 0 0,-3 0 0,-1 0 0,0 0 0,1 0 0,-1 0 0,1 0 0,-1 0 0,0 0 0,3 0 0,-3 0 0,3 0 0,-3 0 0,4 0 0,-3 0 0,3 0 0,-4 0 0,4 0 0,-3 0 0,3 0 0,0 0 0,-3 0 0,3 0 0,-1 0 0,-1 0 0,1 0 0,-2 0 0,-1 0 0,1 0 0,-1 0 0,0 0 0,1 0 0,-1 0 0,2 0 0,-1 0 0,2 0 0,-3 0 0,0 0 0,1 0 0,-1 0 0,1 0 0,-1 0 0,0 0 0,1 0 0,-1 0 0,0 0 0,1 0 0,-1 0 0,1 0 0,-1 0 0,0 0 0,0 0 0,1 0 0,-2 0 0,1 0 0,0 0 0,-1 0 0,1 0 0,-1 0 0,1 0 0,0 0 0,0 0 0,-1 0 0,1 0 0,0 0 0,0 0 0,0 0 0,0 0 0,0 0 0,-1 0 0,0 0 0,1 0 0,-3 2 0,-5-2 0,3 1 0,-4-1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4T16:19:51.562"/>
    </inkml:context>
    <inkml:brush xml:id="br0">
      <inkml:brushProperty name="width" value="0.05" units="cm"/>
      <inkml:brushProperty name="height" value="0.05" units="cm"/>
      <inkml:brushProperty name="color" value="#66CC00"/>
    </inkml:brush>
  </inkml:definitions>
  <inkml:trace contextRef="#ctx0" brushRef="#br0">0 18 24575,'12'-1'0,"-3"0"0,7 1 0,-6 0 0,7 0 0,-5 0 0,0 0 0,0 0 0,5 0 0,-4 0 0,3 0 0,-4 0 0,5 0 0,-4 0 0,14 0 0,-2 0 0,4 0 0,-6 0 0,-6 0 0,-1 0 0,-2 0 0,2 0 0,-4 0 0,0 0 0,0 0 0,-3 0 0,7 0 0,-9 0 0,9 0 0,-11 0 0,3 0 0,0 0 0,-3 0 0,6 0 0,-6 0 0,6 0 0,-5 0 0,5 0 0,-1 0 0,3 0 0,0 0 0,-1 0 0,0 0 0,0 0 0,0 0 0,0 0 0,-3 0 0,7-7 0,-10 5 0,10-5 0,-8 7 0,4 0 0,0 0 0,-3 0 0,2 0 0,-2 0 0,-1 0 0,3 0 0,-6 0 0,6 0 0,-5 0 0,5 0 0,-3 0 0,1 0 0,-2 0 0,1 0 0,-3 0 0,3 0 0,-3 0 0,2 0 0,-2 0 0,3 0 0,-3 0 0,-1 0 0,0 0 0,1 0 0,-1 0 0,1 0 0,2 0 0,-2 0 0,3 0 0,-3 0 0,-1 0 0,0 0 0,1 0 0,-1 0 0,1 0 0,-1 0 0,0 0 0,3 0 0,-3 0 0,3 0 0,-3 0 0,4 0 0,-3 0 0,3 0 0,-4 0 0,4 0 0,-3 0 0,3 0 0,0 0 0,-3 0 0,3 0 0,-1 0 0,-1 0 0,1 0 0,-2 0 0,-1 0 0,1 0 0,-1 0 0,0 0 0,1 0 0,-1 0 0,2 0 0,-1 0 0,2 0 0,-3 0 0,0 0 0,1 0 0,-1 0 0,1 0 0,-1 0 0,0 0 0,1 0 0,-1 0 0,0 0 0,1 0 0,-1 0 0,1 0 0,-1 0 0,0 0 0,0 0 0,1 0 0,-2 0 0,1 0 0,0 0 0,-1 0 0,1 0 0,-1 0 0,1 0 0,0 0 0,0 0 0,-1 0 0,1 0 0,0 0 0,0 0 0,0 0 0,0 0 0,0 0 0,-1 0 0,0 0 0,1 0 0,-3 2 0,-5-2 0,3 1 0,-4-1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818E06-4401-6E4A-98CA-24362B8F99EA}" type="datetimeFigureOut">
              <a:rPr lang="en-US" smtClean="0"/>
              <a:t>10/7/24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6A678A-338C-1948-A6F0-1A00D01046C1}" type="slidenum">
              <a:rPr lang="en-US" smtClean="0"/>
              <a:t>‹#›</a:t>
            </a:fld>
            <a:endParaRPr lang="en-US"/>
          </a:p>
        </p:txBody>
      </p:sp>
    </p:spTree>
    <p:extLst>
      <p:ext uri="{BB962C8B-B14F-4D97-AF65-F5344CB8AC3E}">
        <p14:creationId xmlns:p14="http://schemas.microsoft.com/office/powerpoint/2010/main" val="409282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6A678A-338C-1948-A6F0-1A00D01046C1}" type="slidenum">
              <a:rPr lang="en-US" smtClean="0"/>
              <a:t>2</a:t>
            </a:fld>
            <a:endParaRPr lang="en-US"/>
          </a:p>
        </p:txBody>
      </p:sp>
    </p:spTree>
    <p:extLst>
      <p:ext uri="{BB962C8B-B14F-4D97-AF65-F5344CB8AC3E}">
        <p14:creationId xmlns:p14="http://schemas.microsoft.com/office/powerpoint/2010/main" val="878612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6A678A-338C-1948-A6F0-1A00D01046C1}" type="slidenum">
              <a:rPr lang="en-US" smtClean="0"/>
              <a:t>10</a:t>
            </a:fld>
            <a:endParaRPr lang="en-US"/>
          </a:p>
        </p:txBody>
      </p:sp>
    </p:spTree>
    <p:extLst>
      <p:ext uri="{BB962C8B-B14F-4D97-AF65-F5344CB8AC3E}">
        <p14:creationId xmlns:p14="http://schemas.microsoft.com/office/powerpoint/2010/main" val="796657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6A678A-338C-1948-A6F0-1A00D01046C1}" type="slidenum">
              <a:rPr lang="en-US" smtClean="0"/>
              <a:t>11</a:t>
            </a:fld>
            <a:endParaRPr lang="en-US"/>
          </a:p>
        </p:txBody>
      </p:sp>
    </p:spTree>
    <p:extLst>
      <p:ext uri="{BB962C8B-B14F-4D97-AF65-F5344CB8AC3E}">
        <p14:creationId xmlns:p14="http://schemas.microsoft.com/office/powerpoint/2010/main" val="4158168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10/7/24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750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10/7/24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1600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10/7/24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7991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10/7/24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604491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10/7/24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24384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10/7/24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332673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10/7/24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41063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10/7/24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5958790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10/7/24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566743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E451C3-0FF4-47C4-B829-773ADF60F88C}" type="datetimeFigureOut">
              <a:rPr lang="en-US" smtClean="0"/>
              <a:t>10/7/24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61932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10/7/24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1057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E451C3-0FF4-47C4-B829-773ADF60F88C}" type="datetimeFigureOut">
              <a:rPr lang="en-US" smtClean="0"/>
              <a:t>10/7/24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34354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10/7/24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075075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10/7/24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9703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10/7/24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7631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10/7/24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408773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35E72C73-2D91-4E12-BA25-F0AA0C03599B}" type="datetimeFigureOut">
              <a:rPr lang="en-US" smtClean="0"/>
              <a:t>10/7/24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
              </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2746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BE451C3-0FF4-47C4-B829-773ADF60F88C}" type="datetimeFigureOut">
              <a:rPr lang="en-US" smtClean="0"/>
              <a:t>10/7/24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3256964"/>
      </p:ext>
    </p:extLst>
  </p:cSld>
  <p:clrMap bg1="dk1" tx1="lt1" bg2="dk2" tx2="lt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eg"/><Relationship Id="rId5" Type="http://schemas.microsoft.com/office/2007/relationships/hdphoto" Target="../media/hdphoto3.wdp"/><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6" Type="http://schemas.openxmlformats.org/officeDocument/2006/relationships/customXml" Target="../ink/ink8.xml"/><Relationship Id="rId21" Type="http://schemas.openxmlformats.org/officeDocument/2006/relationships/image" Target="../media/image21.png"/><Relationship Id="rId42" Type="http://schemas.openxmlformats.org/officeDocument/2006/relationships/customXml" Target="../ink/ink17.xml"/><Relationship Id="rId47" Type="http://schemas.openxmlformats.org/officeDocument/2006/relationships/image" Target="../media/image33.png"/><Relationship Id="rId63" Type="http://schemas.openxmlformats.org/officeDocument/2006/relationships/image" Target="../media/image41.png"/><Relationship Id="rId68" Type="http://schemas.openxmlformats.org/officeDocument/2006/relationships/customXml" Target="../ink/ink30.xml"/><Relationship Id="rId2" Type="http://schemas.openxmlformats.org/officeDocument/2006/relationships/notesSlide" Target="../notesSlides/notesSlide3.xml"/><Relationship Id="rId16" Type="http://schemas.openxmlformats.org/officeDocument/2006/relationships/customXml" Target="../ink/ink3.xml"/><Relationship Id="rId29" Type="http://schemas.openxmlformats.org/officeDocument/2006/relationships/image" Target="../media/image24.png"/><Relationship Id="rId11" Type="http://schemas.openxmlformats.org/officeDocument/2006/relationships/customXml" Target="../ink/ink1.xml"/><Relationship Id="rId24" Type="http://schemas.openxmlformats.org/officeDocument/2006/relationships/customXml" Target="../ink/ink7.xml"/><Relationship Id="rId32" Type="http://schemas.openxmlformats.org/officeDocument/2006/relationships/customXml" Target="../ink/ink12.xml"/><Relationship Id="rId37" Type="http://schemas.openxmlformats.org/officeDocument/2006/relationships/image" Target="../media/image28.png"/><Relationship Id="rId40" Type="http://schemas.openxmlformats.org/officeDocument/2006/relationships/customXml" Target="../ink/ink16.xml"/><Relationship Id="rId45" Type="http://schemas.openxmlformats.org/officeDocument/2006/relationships/image" Target="../media/image32.png"/><Relationship Id="rId53" Type="http://schemas.openxmlformats.org/officeDocument/2006/relationships/image" Target="../media/image36.png"/><Relationship Id="rId58" Type="http://schemas.openxmlformats.org/officeDocument/2006/relationships/customXml" Target="../ink/ink25.xml"/><Relationship Id="rId66" Type="http://schemas.openxmlformats.org/officeDocument/2006/relationships/customXml" Target="../ink/ink29.xml"/><Relationship Id="rId5" Type="http://schemas.openxmlformats.org/officeDocument/2006/relationships/image" Target="../media/image13.png"/><Relationship Id="rId61" Type="http://schemas.openxmlformats.org/officeDocument/2006/relationships/image" Target="../media/image40.png"/><Relationship Id="rId19" Type="http://schemas.openxmlformats.org/officeDocument/2006/relationships/image" Target="../media/image20.png"/><Relationship Id="rId14" Type="http://schemas.openxmlformats.org/officeDocument/2006/relationships/image" Target="../media/image17.png"/><Relationship Id="rId22" Type="http://schemas.openxmlformats.org/officeDocument/2006/relationships/customXml" Target="../ink/ink6.xml"/><Relationship Id="rId27" Type="http://schemas.openxmlformats.org/officeDocument/2006/relationships/customXml" Target="../ink/ink9.xml"/><Relationship Id="rId30" Type="http://schemas.openxmlformats.org/officeDocument/2006/relationships/customXml" Target="../ink/ink11.xml"/><Relationship Id="rId35" Type="http://schemas.openxmlformats.org/officeDocument/2006/relationships/image" Target="../media/image27.png"/><Relationship Id="rId43" Type="http://schemas.openxmlformats.org/officeDocument/2006/relationships/image" Target="../media/image31.png"/><Relationship Id="rId48" Type="http://schemas.openxmlformats.org/officeDocument/2006/relationships/customXml" Target="../ink/ink20.xml"/><Relationship Id="rId56" Type="http://schemas.openxmlformats.org/officeDocument/2006/relationships/customXml" Target="../ink/ink24.xml"/><Relationship Id="rId64" Type="http://schemas.openxmlformats.org/officeDocument/2006/relationships/customXml" Target="../ink/ink28.xml"/><Relationship Id="rId69" Type="http://schemas.openxmlformats.org/officeDocument/2006/relationships/image" Target="../media/image44.png"/><Relationship Id="rId8" Type="http://schemas.microsoft.com/office/2007/relationships/hdphoto" Target="../media/hdphoto5.wdp"/><Relationship Id="rId51" Type="http://schemas.openxmlformats.org/officeDocument/2006/relationships/image" Target="../media/image35.png"/><Relationship Id="rId72" Type="http://schemas.openxmlformats.org/officeDocument/2006/relationships/customXml" Target="../ink/ink32.xml"/><Relationship Id="rId3" Type="http://schemas.openxmlformats.org/officeDocument/2006/relationships/image" Target="../media/image1.jpeg"/><Relationship Id="rId12" Type="http://schemas.openxmlformats.org/officeDocument/2006/relationships/image" Target="../media/image16.png"/><Relationship Id="rId17" Type="http://schemas.openxmlformats.org/officeDocument/2006/relationships/image" Target="../media/image19.png"/><Relationship Id="rId25" Type="http://schemas.openxmlformats.org/officeDocument/2006/relationships/image" Target="../media/image23.png"/><Relationship Id="rId33" Type="http://schemas.openxmlformats.org/officeDocument/2006/relationships/image" Target="../media/image26.png"/><Relationship Id="rId38" Type="http://schemas.openxmlformats.org/officeDocument/2006/relationships/customXml" Target="../ink/ink15.xml"/><Relationship Id="rId46" Type="http://schemas.openxmlformats.org/officeDocument/2006/relationships/customXml" Target="../ink/ink19.xml"/><Relationship Id="rId59" Type="http://schemas.openxmlformats.org/officeDocument/2006/relationships/image" Target="../media/image39.png"/><Relationship Id="rId67" Type="http://schemas.openxmlformats.org/officeDocument/2006/relationships/image" Target="../media/image43.png"/><Relationship Id="rId20" Type="http://schemas.openxmlformats.org/officeDocument/2006/relationships/customXml" Target="../ink/ink5.xml"/><Relationship Id="rId41" Type="http://schemas.openxmlformats.org/officeDocument/2006/relationships/image" Target="../media/image30.png"/><Relationship Id="rId54" Type="http://schemas.openxmlformats.org/officeDocument/2006/relationships/customXml" Target="../ink/ink23.xml"/><Relationship Id="rId62" Type="http://schemas.openxmlformats.org/officeDocument/2006/relationships/customXml" Target="../ink/ink27.xml"/><Relationship Id="rId70" Type="http://schemas.openxmlformats.org/officeDocument/2006/relationships/customXml" Target="../ink/ink31.xml"/><Relationship Id="rId1" Type="http://schemas.openxmlformats.org/officeDocument/2006/relationships/slideLayout" Target="../slideLayouts/slideLayout4.xml"/><Relationship Id="rId6" Type="http://schemas.microsoft.com/office/2007/relationships/hdphoto" Target="../media/hdphoto4.wdp"/><Relationship Id="rId15" Type="http://schemas.openxmlformats.org/officeDocument/2006/relationships/image" Target="../media/image18.jpeg"/><Relationship Id="rId23" Type="http://schemas.openxmlformats.org/officeDocument/2006/relationships/image" Target="../media/image22.png"/><Relationship Id="rId28" Type="http://schemas.openxmlformats.org/officeDocument/2006/relationships/customXml" Target="../ink/ink10.xml"/><Relationship Id="rId36" Type="http://schemas.openxmlformats.org/officeDocument/2006/relationships/customXml" Target="../ink/ink14.xml"/><Relationship Id="rId49" Type="http://schemas.openxmlformats.org/officeDocument/2006/relationships/image" Target="../media/image34.png"/><Relationship Id="rId57" Type="http://schemas.openxmlformats.org/officeDocument/2006/relationships/image" Target="../media/image38.png"/><Relationship Id="rId10" Type="http://schemas.microsoft.com/office/2007/relationships/hdphoto" Target="../media/hdphoto6.wdp"/><Relationship Id="rId31" Type="http://schemas.openxmlformats.org/officeDocument/2006/relationships/image" Target="../media/image25.png"/><Relationship Id="rId44" Type="http://schemas.openxmlformats.org/officeDocument/2006/relationships/customXml" Target="../ink/ink18.xml"/><Relationship Id="rId52" Type="http://schemas.openxmlformats.org/officeDocument/2006/relationships/customXml" Target="../ink/ink22.xml"/><Relationship Id="rId60" Type="http://schemas.openxmlformats.org/officeDocument/2006/relationships/customXml" Target="../ink/ink26.xml"/><Relationship Id="rId65" Type="http://schemas.openxmlformats.org/officeDocument/2006/relationships/image" Target="../media/image42.png"/><Relationship Id="rId73" Type="http://schemas.openxmlformats.org/officeDocument/2006/relationships/image" Target="../media/image46.png"/><Relationship Id="rId4" Type="http://schemas.openxmlformats.org/officeDocument/2006/relationships/image" Target="../media/image12.png"/><Relationship Id="rId9" Type="http://schemas.openxmlformats.org/officeDocument/2006/relationships/image" Target="../media/image15.png"/><Relationship Id="rId13" Type="http://schemas.openxmlformats.org/officeDocument/2006/relationships/customXml" Target="../ink/ink2.xml"/><Relationship Id="rId18" Type="http://schemas.openxmlformats.org/officeDocument/2006/relationships/customXml" Target="../ink/ink4.xml"/><Relationship Id="rId39" Type="http://schemas.openxmlformats.org/officeDocument/2006/relationships/image" Target="../media/image29.png"/><Relationship Id="rId34" Type="http://schemas.openxmlformats.org/officeDocument/2006/relationships/customXml" Target="../ink/ink13.xml"/><Relationship Id="rId50" Type="http://schemas.openxmlformats.org/officeDocument/2006/relationships/customXml" Target="../ink/ink21.xml"/><Relationship Id="rId55" Type="http://schemas.openxmlformats.org/officeDocument/2006/relationships/image" Target="../media/image37.png"/><Relationship Id="rId7" Type="http://schemas.openxmlformats.org/officeDocument/2006/relationships/image" Target="../media/image14.png"/><Relationship Id="rId71"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1.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descr="A person in a black jacket with a skull painted on his shirt&#10;&#10;Description automatically generated">
            <a:extLst>
              <a:ext uri="{FF2B5EF4-FFF2-40B4-BE49-F238E27FC236}">
                <a16:creationId xmlns:a16="http://schemas.microsoft.com/office/drawing/2014/main" id="{AD182723-0DA4-124B-A742-447815922546}"/>
              </a:ext>
            </a:extLst>
          </p:cNvPr>
          <p:cNvPicPr>
            <a:picLocks noChangeAspect="1"/>
          </p:cNvPicPr>
          <p:nvPr/>
        </p:nvPicPr>
        <p:blipFill rotWithShape="1">
          <a:blip r:embed="rId3">
            <a:alphaModFix amt="44000"/>
            <a:extLst>
              <a:ext uri="{BEBA8EAE-BF5A-486C-A8C5-ECC9F3942E4B}">
                <a14:imgProps xmlns:a14="http://schemas.microsoft.com/office/drawing/2010/main">
                  <a14:imgLayer r:embed="rId4">
                    <a14:imgEffect>
                      <a14:colorTemperature colorTemp="4719"/>
                    </a14:imgEffect>
                    <a14:imgEffect>
                      <a14:saturation sat="400000"/>
                    </a14:imgEffect>
                    <a14:imgEffect>
                      <a14:brightnessContrast bright="-40000" contrast="-40000"/>
                    </a14:imgEffect>
                  </a14:imgLayer>
                </a14:imgProps>
              </a:ext>
            </a:extLst>
          </a:blip>
          <a:srcRect l="11498" t="18970" r="15584" b="37716"/>
          <a:stretch/>
        </p:blipFill>
        <p:spPr>
          <a:xfrm>
            <a:off x="3814763" y="-1"/>
            <a:ext cx="8377237" cy="6858001"/>
          </a:xfrm>
          <a:prstGeom prst="rect">
            <a:avLst/>
          </a:prstGeom>
        </p:spPr>
      </p:pic>
      <p:sp>
        <p:nvSpPr>
          <p:cNvPr id="2" name="Title 1">
            <a:extLst>
              <a:ext uri="{FF2B5EF4-FFF2-40B4-BE49-F238E27FC236}">
                <a16:creationId xmlns:a16="http://schemas.microsoft.com/office/drawing/2014/main" id="{7C335AC9-5CC2-8340-9095-B4D4CD9DAD10}"/>
              </a:ext>
            </a:extLst>
          </p:cNvPr>
          <p:cNvSpPr>
            <a:spLocks noGrp="1"/>
          </p:cNvSpPr>
          <p:nvPr>
            <p:ph type="ctrTitle"/>
          </p:nvPr>
        </p:nvSpPr>
        <p:spPr>
          <a:xfrm>
            <a:off x="168442" y="2288043"/>
            <a:ext cx="3943350" cy="3853543"/>
          </a:xfrm>
        </p:spPr>
        <p:txBody>
          <a:bodyPr>
            <a:noAutofit/>
          </a:bodyPr>
          <a:lstStyle/>
          <a:p>
            <a:pPr algn="l"/>
            <a:br>
              <a:rPr lang="en-US" sz="6000" b="1" dirty="0"/>
            </a:br>
            <a:r>
              <a:rPr lang="en-US" sz="6000" b="1" dirty="0"/>
              <a:t>A</a:t>
            </a:r>
            <a:br>
              <a:rPr lang="en-US" sz="6000" b="1" dirty="0"/>
            </a:br>
            <a:r>
              <a:rPr lang="en-US" sz="6000" b="1" dirty="0"/>
              <a:t>product for the Punisher</a:t>
            </a:r>
          </a:p>
        </p:txBody>
      </p:sp>
      <p:sp>
        <p:nvSpPr>
          <p:cNvPr id="3" name="Subtitle 2">
            <a:extLst>
              <a:ext uri="{FF2B5EF4-FFF2-40B4-BE49-F238E27FC236}">
                <a16:creationId xmlns:a16="http://schemas.microsoft.com/office/drawing/2014/main" id="{500BD07F-84D3-914D-BA4A-557E72B5AAD4}"/>
              </a:ext>
            </a:extLst>
          </p:cNvPr>
          <p:cNvSpPr>
            <a:spLocks noGrp="1"/>
          </p:cNvSpPr>
          <p:nvPr>
            <p:ph type="subTitle" idx="1"/>
          </p:nvPr>
        </p:nvSpPr>
        <p:spPr>
          <a:xfrm>
            <a:off x="171083" y="6141586"/>
            <a:ext cx="1969034" cy="428625"/>
          </a:xfrm>
        </p:spPr>
        <p:txBody>
          <a:bodyPr>
            <a:normAutofit/>
          </a:bodyPr>
          <a:lstStyle/>
          <a:p>
            <a:r>
              <a:rPr lang="en-US" dirty="0"/>
              <a:t>Riley Mitchell</a:t>
            </a:r>
          </a:p>
        </p:txBody>
      </p:sp>
    </p:spTree>
    <p:extLst>
      <p:ext uri="{BB962C8B-B14F-4D97-AF65-F5344CB8AC3E}">
        <p14:creationId xmlns:p14="http://schemas.microsoft.com/office/powerpoint/2010/main" val="371787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useBgFill="1">
        <p:nvSpPr>
          <p:cNvPr id="16" name="Rounded Rectangle 9">
            <a:extLst>
              <a:ext uri="{FF2B5EF4-FFF2-40B4-BE49-F238E27FC236}">
                <a16:creationId xmlns:a16="http://schemas.microsoft.com/office/drawing/2014/main" id="{16B73C71-1168-4ACB-A30C-F2A5EBD7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Content Placeholder 14" descr="A black vest with straps&#10;&#10;Description automatically generated">
            <a:extLst>
              <a:ext uri="{FF2B5EF4-FFF2-40B4-BE49-F238E27FC236}">
                <a16:creationId xmlns:a16="http://schemas.microsoft.com/office/drawing/2014/main" id="{72404C4F-3768-2241-8704-C26F84BECD1E}"/>
              </a:ext>
            </a:extLst>
          </p:cNvPr>
          <p:cNvPicPr preferRelativeResize="0">
            <a:picLocks noGrp="1"/>
          </p:cNvPicPr>
          <p:nvPr>
            <p:ph idx="1"/>
          </p:nvPr>
        </p:nvPicPr>
        <p:blipFill rotWithShape="1">
          <a:blip r:embed="rId4">
            <a:alphaModFix/>
            <a:extLst>
              <a:ext uri="{BEBA8EAE-BF5A-486C-A8C5-ECC9F3942E4B}">
                <a14:imgProps xmlns:a14="http://schemas.microsoft.com/office/drawing/2010/main">
                  <a14:imgLayer r:embed="rId5">
                    <a14:imgEffect>
                      <a14:sharpenSoften amount="100000"/>
                    </a14:imgEffect>
                    <a14:imgEffect>
                      <a14:colorTemperature colorTemp="11500"/>
                    </a14:imgEffect>
                    <a14:imgEffect>
                      <a14:saturation sat="0"/>
                    </a14:imgEffect>
                    <a14:imgEffect>
                      <a14:brightnessContrast contrast="-40000"/>
                    </a14:imgEffect>
                  </a14:imgLayer>
                </a14:imgProps>
              </a:ext>
            </a:extLst>
          </a:blip>
          <a:srcRect l="8956" t="7045" r="21056" b="7043"/>
          <a:stretch/>
        </p:blipFill>
        <p:spPr>
          <a:xfrm>
            <a:off x="6596744" y="-4"/>
            <a:ext cx="5595256" cy="6858000"/>
          </a:xfrm>
        </p:spPr>
      </p:pic>
      <p:pic>
        <p:nvPicPr>
          <p:cNvPr id="18" name="Picture 17" descr="A black vest with a skull on it&#10;&#10;Description automatically generated">
            <a:extLst>
              <a:ext uri="{FF2B5EF4-FFF2-40B4-BE49-F238E27FC236}">
                <a16:creationId xmlns:a16="http://schemas.microsoft.com/office/drawing/2014/main" id="{422F09AE-DE9F-5E4C-899A-8E95F11049E5}"/>
              </a:ext>
            </a:extLst>
          </p:cNvPr>
          <p:cNvPicPr>
            <a:picLocks noChangeAspect="1"/>
          </p:cNvPicPr>
          <p:nvPr/>
        </p:nvPicPr>
        <p:blipFill rotWithShape="1">
          <a:blip r:embed="rId6">
            <a:alphaModFix/>
          </a:blip>
          <a:srcRect l="19305" t="4627" r="5769" b="4627"/>
          <a:stretch/>
        </p:blipFill>
        <p:spPr>
          <a:xfrm>
            <a:off x="1" y="0"/>
            <a:ext cx="5731328" cy="6857999"/>
          </a:xfrm>
          <a:prstGeom prst="rect">
            <a:avLst/>
          </a:prstGeom>
        </p:spPr>
      </p:pic>
      <p:sp>
        <p:nvSpPr>
          <p:cNvPr id="19" name="Rectangle 18">
            <a:extLst>
              <a:ext uri="{FF2B5EF4-FFF2-40B4-BE49-F238E27FC236}">
                <a16:creationId xmlns:a16="http://schemas.microsoft.com/office/drawing/2014/main" id="{1E6A92FC-5FEE-7E4E-9D3B-5E0577488900}"/>
              </a:ext>
            </a:extLst>
          </p:cNvPr>
          <p:cNvSpPr/>
          <p:nvPr/>
        </p:nvSpPr>
        <p:spPr>
          <a:xfrm>
            <a:off x="5067300" y="-3690258"/>
            <a:ext cx="2057400" cy="13683343"/>
          </a:xfrm>
          <a:prstGeom prst="rect">
            <a:avLst/>
          </a:prstGeom>
          <a:effectLst>
            <a:glow rad="787400">
              <a:srgbClr val="828280"/>
            </a:glow>
            <a:outerShdw blurRad="1270000" dir="21540000" sx="1000" sy="1000" algn="ctr" rotWithShape="0">
              <a:srgbClr val="000000">
                <a:alpha val="0"/>
              </a:srgbClr>
            </a:outerShdw>
            <a:reflection endPos="0" dir="5400000" sy="-100000" algn="bl" rotWithShape="0"/>
            <a:softEdge rad="1055211"/>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C55D86-75A3-434B-9BAC-E0147F23E33D}"/>
              </a:ext>
            </a:extLst>
          </p:cNvPr>
          <p:cNvSpPr>
            <a:spLocks noGrp="1"/>
          </p:cNvSpPr>
          <p:nvPr>
            <p:ph type="title"/>
          </p:nvPr>
        </p:nvSpPr>
        <p:spPr>
          <a:xfrm>
            <a:off x="2367580" y="-588249"/>
            <a:ext cx="7454263" cy="1802297"/>
          </a:xfrm>
          <a:noFill/>
        </p:spPr>
        <p:txBody>
          <a:bodyPr vert="horz" lIns="91440" tIns="45720" rIns="91440" bIns="45720" rtlCol="0" anchor="b">
            <a:normAutofit/>
          </a:bodyPr>
          <a:lstStyle/>
          <a:p>
            <a:pPr algn="ctr"/>
            <a:r>
              <a:rPr lang="en-US" sz="2800" dirty="0">
                <a:ln w="3175" cmpd="sng">
                  <a:solidFill>
                    <a:schemeClr val="tx1"/>
                  </a:solidFill>
                </a:ln>
                <a:solidFill>
                  <a:schemeClr val="tx1"/>
                </a:solidFill>
                <a:effectLst>
                  <a:glow rad="38100">
                    <a:schemeClr val="bg1">
                      <a:lumMod val="65000"/>
                      <a:lumOff val="35000"/>
                      <a:alpha val="50000"/>
                    </a:schemeClr>
                  </a:glow>
                </a:effectLst>
              </a:rPr>
              <a:t>Final product</a:t>
            </a:r>
            <a:br>
              <a:rPr lang="en-US" sz="2800" dirty="0">
                <a:ln w="3175" cmpd="sng">
                  <a:solidFill>
                    <a:schemeClr val="tx1"/>
                  </a:solidFill>
                </a:ln>
                <a:solidFill>
                  <a:schemeClr val="tx1"/>
                </a:solidFill>
                <a:effectLst>
                  <a:glow rad="38100">
                    <a:schemeClr val="bg1">
                      <a:lumMod val="65000"/>
                      <a:lumOff val="35000"/>
                      <a:alpha val="50000"/>
                    </a:schemeClr>
                  </a:glow>
                </a:effectLst>
              </a:rPr>
            </a:br>
            <a:r>
              <a:rPr lang="en-US" sz="2800" dirty="0">
                <a:ln w="3175" cmpd="sng">
                  <a:solidFill>
                    <a:schemeClr val="tx1"/>
                  </a:solidFill>
                </a:ln>
                <a:solidFill>
                  <a:schemeClr val="tx1"/>
                </a:solidFill>
                <a:effectLst>
                  <a:glow rad="38100">
                    <a:schemeClr val="bg1">
                      <a:lumMod val="65000"/>
                      <a:lumOff val="35000"/>
                      <a:alpha val="50000"/>
                    </a:schemeClr>
                  </a:glow>
                </a:effectLst>
              </a:rPr>
              <a:t>design</a:t>
            </a:r>
          </a:p>
        </p:txBody>
      </p:sp>
      <p:pic>
        <p:nvPicPr>
          <p:cNvPr id="20" name="Content Placeholder 9" descr="A dog tag with a skull on it&#10;&#10;Description automatically generated">
            <a:extLst>
              <a:ext uri="{FF2B5EF4-FFF2-40B4-BE49-F238E27FC236}">
                <a16:creationId xmlns:a16="http://schemas.microsoft.com/office/drawing/2014/main" id="{E2D776EA-B4F5-9645-9926-3314E2383740}"/>
              </a:ext>
            </a:extLst>
          </p:cNvPr>
          <p:cNvPicPr>
            <a:picLocks noChangeAspect="1"/>
          </p:cNvPicPr>
          <p:nvPr/>
        </p:nvPicPr>
        <p:blipFill rotWithShape="1">
          <a:blip r:embed="rId7">
            <a:alphaModFix/>
            <a:extLst>
              <a:ext uri="{BEBA8EAE-BF5A-486C-A8C5-ECC9F3942E4B}">
                <a14:imgProps xmlns:a14="http://schemas.microsoft.com/office/drawing/2010/main">
                  <a14:imgLayer r:embed="rId8">
                    <a14:imgEffect>
                      <a14:backgroundRemoval t="2381" b="99912" l="15344" r="72046">
                        <a14:foregroundMark x1="47002" y1="44533" x2="40653" y2="79453"/>
                        <a14:foregroundMark x1="40653" y1="79453" x2="42063" y2="80423"/>
                        <a14:foregroundMark x1="43210" y1="79365" x2="45591" y2="59436"/>
                        <a14:foregroundMark x1="45591" y1="59436" x2="34215" y2="71958"/>
                        <a14:foregroundMark x1="34215" y1="71958" x2="51940" y2="56702"/>
                        <a14:foregroundMark x1="51940" y1="56702" x2="43122" y2="71164"/>
                        <a14:foregroundMark x1="43122" y1="71164" x2="43386" y2="50353"/>
                        <a14:foregroundMark x1="43386" y1="50353" x2="58554" y2="41446"/>
                        <a14:foregroundMark x1="59717" y1="43709" x2="60141" y2="44533"/>
                        <a14:foregroundMark x1="58554" y1="41446" x2="59641" y2="43560"/>
                        <a14:foregroundMark x1="57937" y1="47707" x2="57407" y2="76808"/>
                        <a14:foregroundMark x1="71360" y1="49237" x2="72134" y2="47707"/>
                        <a14:foregroundMark x1="57407" y1="76808" x2="70318" y2="51296"/>
                        <a14:foregroundMark x1="64385" y1="30543" x2="65608" y2="28836"/>
                        <a14:foregroundMark x1="52469" y1="47178" x2="64368" y2="30567"/>
                        <a14:foregroundMark x1="65608" y1="28836" x2="69149" y2="31089"/>
                        <a14:foregroundMark x1="38272" y1="50353" x2="38272" y2="50353"/>
                        <a14:foregroundMark x1="45944" y1="58818" x2="52998" y2="43474"/>
                        <a14:foregroundMark x1="52998" y1="43474" x2="62081" y2="57848"/>
                        <a14:foregroundMark x1="62081" y1="57848" x2="45944" y2="50265"/>
                        <a14:foregroundMark x1="45944" y1="50265" x2="39153" y2="87125"/>
                        <a14:foregroundMark x1="39153" y1="87125" x2="56261" y2="90476"/>
                        <a14:foregroundMark x1="56261" y1="90476" x2="34832" y2="99647"/>
                        <a14:foregroundMark x1="34832" y1="99647" x2="52557" y2="92328"/>
                        <a14:foregroundMark x1="52557" y1="92328" x2="54145" y2="88272"/>
                        <a14:foregroundMark x1="45944" y1="61464" x2="37743" y2="76367"/>
                        <a14:foregroundMark x1="37743" y1="76367" x2="36067" y2="93915"/>
                        <a14:foregroundMark x1="36067" y1="93915" x2="52998" y2="98501"/>
                        <a14:foregroundMark x1="52998" y1="98501" x2="35802" y2="95679"/>
                        <a14:foregroundMark x1="35802" y1="95679" x2="52910" y2="94268"/>
                        <a14:foregroundMark x1="52910" y1="94268" x2="35273" y2="96208"/>
                        <a14:foregroundMark x1="35273" y1="96208" x2="37743" y2="99912"/>
                        <a14:foregroundMark x1="61714" y1="29530" x2="59259" y2="34127"/>
                        <a14:foregroundMark x1="75926" y1="2910" x2="61740" y2="29480"/>
                        <a14:foregroundMark x1="59259" y1="34127" x2="56614" y2="17196"/>
                        <a14:foregroundMark x1="56614" y1="17196" x2="61728" y2="2381"/>
                        <a14:foregroundMark x1="51411" y1="47178" x2="55291" y2="30688"/>
                        <a14:foregroundMark x1="55291" y1="30688" x2="54145" y2="47178"/>
                        <a14:foregroundMark x1="54145" y1="47178" x2="58377" y2="28395"/>
                        <a14:foregroundMark x1="58377" y1="28395" x2="49118" y2="45062"/>
                        <a14:foregroundMark x1="49118" y1="45062" x2="49824" y2="46120"/>
                        <a14:backgroundMark x1="72751" y1="50353" x2="70018" y2="50882"/>
                        <a14:backgroundMark x1="71605" y1="30335" x2="60847" y2="44444"/>
                        <a14:backgroundMark x1="60847" y1="44444" x2="70459" y2="30511"/>
                        <a14:backgroundMark x1="70459" y1="30511" x2="67813" y2="28748"/>
                        <a14:backgroundMark x1="67284" y1="32363" x2="66667" y2="32363"/>
                        <a14:backgroundMark x1="61287" y1="28219" x2="60141" y2="11287"/>
                        <a14:backgroundMark x1="60141" y1="11287" x2="62346" y2="2381"/>
                        <a14:backgroundMark x1="33951" y1="99824" x2="33951" y2="99824"/>
                        <a14:backgroundMark x1="68871" y1="30864" x2="68871" y2="27160"/>
                        <a14:backgroundMark x1="68871" y1="29277" x2="68342" y2="26102"/>
                        <a14:backgroundMark x1="67284" y1="32892" x2="65079" y2="31922"/>
                      </a14:backgroundRemoval>
                    </a14:imgEffect>
                    <a14:imgEffect>
                      <a14:sharpenSoften amount="50000"/>
                    </a14:imgEffect>
                    <a14:imgEffect>
                      <a14:colorTemperature colorTemp="11500"/>
                    </a14:imgEffect>
                    <a14:imgEffect>
                      <a14:saturation sat="0"/>
                    </a14:imgEffect>
                    <a14:imgEffect>
                      <a14:brightnessContrast contrast="40000"/>
                    </a14:imgEffect>
                  </a14:imgLayer>
                </a14:imgProps>
              </a:ext>
            </a:extLst>
          </a:blip>
          <a:srcRect l="8636" t="-23594" r="22654" b="-4480"/>
          <a:stretch/>
        </p:blipFill>
        <p:spPr>
          <a:xfrm flipH="1">
            <a:off x="5342899" y="581584"/>
            <a:ext cx="1919162" cy="3704098"/>
          </a:xfrm>
          <a:prstGeom prst="rect">
            <a:avLst/>
          </a:prstGeom>
        </p:spPr>
      </p:pic>
      <p:sp>
        <p:nvSpPr>
          <p:cNvPr id="24" name="Title 1">
            <a:extLst>
              <a:ext uri="{FF2B5EF4-FFF2-40B4-BE49-F238E27FC236}">
                <a16:creationId xmlns:a16="http://schemas.microsoft.com/office/drawing/2014/main" id="{3AE9DFF2-ECA0-6D4A-AE47-EAAE1CF79272}"/>
              </a:ext>
            </a:extLst>
          </p:cNvPr>
          <p:cNvSpPr txBox="1">
            <a:spLocks/>
          </p:cNvSpPr>
          <p:nvPr/>
        </p:nvSpPr>
        <p:spPr>
          <a:xfrm>
            <a:off x="4607758" y="5794627"/>
            <a:ext cx="3112558" cy="654569"/>
          </a:xfrm>
          <a:prstGeom prst="rect">
            <a:avLst/>
          </a:prstGeom>
          <a:noFill/>
        </p:spPr>
        <p:txBody>
          <a:bodyPr vert="horz" lIns="91440" tIns="45720" rIns="91440" bIns="45720" rtlCol="0" anchor="b">
            <a:no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ln w="3175" cmpd="sng">
                  <a:solidFill>
                    <a:schemeClr val="tx1"/>
                  </a:solidFill>
                </a:ln>
                <a:solidFill>
                  <a:schemeClr val="tx1"/>
                </a:solidFill>
                <a:effectLst>
                  <a:glow rad="38100">
                    <a:schemeClr val="bg1">
                      <a:lumMod val="65000"/>
                      <a:lumOff val="35000"/>
                      <a:alpha val="50000"/>
                    </a:schemeClr>
                  </a:glow>
                </a:effectLst>
              </a:rPr>
              <a:t>The reward VEST</a:t>
            </a:r>
          </a:p>
        </p:txBody>
      </p:sp>
    </p:spTree>
    <p:extLst>
      <p:ext uri="{BB962C8B-B14F-4D97-AF65-F5344CB8AC3E}">
        <p14:creationId xmlns:p14="http://schemas.microsoft.com/office/powerpoint/2010/main" val="835422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10070BFF-B82D-4D9D-B5F0-004AC26FF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9AD8D1-A012-7042-81B3-58245B3AB0BC}"/>
              </a:ext>
            </a:extLst>
          </p:cNvPr>
          <p:cNvSpPr>
            <a:spLocks noGrp="1"/>
          </p:cNvSpPr>
          <p:nvPr>
            <p:ph type="title"/>
          </p:nvPr>
        </p:nvSpPr>
        <p:spPr>
          <a:xfrm rot="16200000">
            <a:off x="7677732" y="2478221"/>
            <a:ext cx="6630223" cy="1901556"/>
          </a:xfrm>
        </p:spPr>
        <p:txBody>
          <a:bodyPr vert="horz" lIns="91440" tIns="45720" rIns="91440" bIns="45720" rtlCol="0" anchor="b">
            <a:normAutofit fontScale="90000"/>
          </a:bodyPr>
          <a:lstStyle/>
          <a:p>
            <a:r>
              <a:rPr lang="en-US" sz="4800" b="1" dirty="0">
                <a:effectLst>
                  <a:glow rad="38100">
                    <a:schemeClr val="bg1">
                      <a:lumMod val="65000"/>
                      <a:lumOff val="35000"/>
                      <a:alpha val="50000"/>
                    </a:schemeClr>
                  </a:glow>
                  <a:outerShdw blurRad="28575" dist="31750" dir="13200000" algn="tl" rotWithShape="0">
                    <a:srgbClr val="000000">
                      <a:alpha val="25000"/>
                    </a:srgbClr>
                  </a:outerShdw>
                </a:effectLst>
              </a:rPr>
              <a:t>Design components and features</a:t>
            </a:r>
          </a:p>
        </p:txBody>
      </p:sp>
      <p:grpSp>
        <p:nvGrpSpPr>
          <p:cNvPr id="29" name="Group 28">
            <a:extLst>
              <a:ext uri="{FF2B5EF4-FFF2-40B4-BE49-F238E27FC236}">
                <a16:creationId xmlns:a16="http://schemas.microsoft.com/office/drawing/2014/main" id="{C80E52C1-F6A6-B240-80C4-081076AFDCCD}"/>
              </a:ext>
            </a:extLst>
          </p:cNvPr>
          <p:cNvGrpSpPr/>
          <p:nvPr/>
        </p:nvGrpSpPr>
        <p:grpSpPr>
          <a:xfrm>
            <a:off x="6096000" y="-1"/>
            <a:ext cx="4152493" cy="6858001"/>
            <a:chOff x="6096000" y="-1"/>
            <a:chExt cx="4152493" cy="6858001"/>
          </a:xfrm>
        </p:grpSpPr>
        <p:sp>
          <p:nvSpPr>
            <p:cNvPr id="76" name="Rectangle 75">
              <a:extLst>
                <a:ext uri="{FF2B5EF4-FFF2-40B4-BE49-F238E27FC236}">
                  <a16:creationId xmlns:a16="http://schemas.microsoft.com/office/drawing/2014/main" id="{B96A7DAA-65F1-B649-96AA-EC8C9F8606E8}"/>
                </a:ext>
              </a:extLst>
            </p:cNvPr>
            <p:cNvSpPr/>
            <p:nvPr/>
          </p:nvSpPr>
          <p:spPr>
            <a:xfrm>
              <a:off x="7990300" y="0"/>
              <a:ext cx="2258193" cy="6858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6C74B4F-CEE2-A84F-A2DE-2DDB8BF533F6}"/>
                </a:ext>
              </a:extLst>
            </p:cNvPr>
            <p:cNvSpPr/>
            <p:nvPr/>
          </p:nvSpPr>
          <p:spPr>
            <a:xfrm>
              <a:off x="6096000" y="-1"/>
              <a:ext cx="2258193" cy="685800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2" name="Rectangle 121">
            <a:extLst>
              <a:ext uri="{FF2B5EF4-FFF2-40B4-BE49-F238E27FC236}">
                <a16:creationId xmlns:a16="http://schemas.microsoft.com/office/drawing/2014/main" id="{F018DD30-4459-4EF1-A5AB-32FAAEBDF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5502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black vest with a skull on it&#10;&#10;Description automatically generated">
            <a:extLst>
              <a:ext uri="{FF2B5EF4-FFF2-40B4-BE49-F238E27FC236}">
                <a16:creationId xmlns:a16="http://schemas.microsoft.com/office/drawing/2014/main" id="{67507B4A-42D7-B547-8084-BE80E16A82FD}"/>
              </a:ext>
            </a:extLst>
          </p:cNvPr>
          <p:cNvPicPr>
            <a:picLocks noChangeAspect="1"/>
          </p:cNvPicPr>
          <p:nvPr/>
        </p:nvPicPr>
        <p:blipFill rotWithShape="1">
          <a:blip r:embed="rId4"/>
          <a:srcRect l="19563" t="6318" r="16334" b="7200"/>
          <a:stretch/>
        </p:blipFill>
        <p:spPr>
          <a:xfrm>
            <a:off x="5853596" y="43974"/>
            <a:ext cx="2841170" cy="3833007"/>
          </a:xfrm>
          <a:prstGeom prst="rect">
            <a:avLst/>
          </a:prstGeom>
        </p:spPr>
      </p:pic>
      <p:pic>
        <p:nvPicPr>
          <p:cNvPr id="10" name="Content Placeholder 9" descr="A dog tag with a skull on it&#10;&#10;Description automatically generated">
            <a:extLst>
              <a:ext uri="{FF2B5EF4-FFF2-40B4-BE49-F238E27FC236}">
                <a16:creationId xmlns:a16="http://schemas.microsoft.com/office/drawing/2014/main" id="{29FFFB48-C7B3-E04A-BC88-EA9BD3686AAE}"/>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colorTemperature colorTemp="4700"/>
                    </a14:imgEffect>
                    <a14:imgEffect>
                      <a14:saturation sat="0"/>
                    </a14:imgEffect>
                    <a14:imgEffect>
                      <a14:brightnessContrast contrast="40000"/>
                    </a14:imgEffect>
                  </a14:imgLayer>
                </a14:imgProps>
              </a:ext>
            </a:extLst>
          </a:blip>
          <a:srcRect l="8636" t="-23594" r="22654" b="-4480"/>
          <a:stretch/>
        </p:blipFill>
        <p:spPr>
          <a:xfrm flipH="1">
            <a:off x="1685402" y="-801073"/>
            <a:ext cx="1919162" cy="3704098"/>
          </a:xfrm>
          <a:prstGeom prst="ellipse">
            <a:avLst/>
          </a:prstGeom>
        </p:spPr>
      </p:pic>
      <p:grpSp>
        <p:nvGrpSpPr>
          <p:cNvPr id="13" name="Group 12">
            <a:extLst>
              <a:ext uri="{FF2B5EF4-FFF2-40B4-BE49-F238E27FC236}">
                <a16:creationId xmlns:a16="http://schemas.microsoft.com/office/drawing/2014/main" id="{9EEC37BC-D157-3A4B-8117-E1529DE8F45B}"/>
              </a:ext>
            </a:extLst>
          </p:cNvPr>
          <p:cNvGrpSpPr/>
          <p:nvPr/>
        </p:nvGrpSpPr>
        <p:grpSpPr>
          <a:xfrm rot="343561" flipH="1">
            <a:off x="-697303" y="301128"/>
            <a:ext cx="2620704" cy="2141058"/>
            <a:chOff x="5403921" y="1998006"/>
            <a:chExt cx="2739423" cy="2399718"/>
          </a:xfrm>
        </p:grpSpPr>
        <p:pic>
          <p:nvPicPr>
            <p:cNvPr id="20" name="Picture 19" descr="A close-up of a silver locket&#10;&#10;Description automatically generated">
              <a:extLst>
                <a:ext uri="{FF2B5EF4-FFF2-40B4-BE49-F238E27FC236}">
                  <a16:creationId xmlns:a16="http://schemas.microsoft.com/office/drawing/2014/main" id="{13BD576C-4361-B942-9A66-A0A171265C94}"/>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Effect>
                        <a14:saturation sat="0"/>
                      </a14:imgEffect>
                    </a14:imgLayer>
                  </a14:imgProps>
                </a:ext>
              </a:extLst>
            </a:blip>
            <a:srcRect l="9749" t="-2198" r="12342" b="-546"/>
            <a:stretch/>
          </p:blipFill>
          <p:spPr>
            <a:xfrm>
              <a:off x="5403921" y="1998006"/>
              <a:ext cx="2739423" cy="2399718"/>
            </a:xfrm>
            <a:prstGeom prst="ellipse">
              <a:avLst/>
            </a:prstGeom>
          </p:spPr>
        </p:pic>
        <p:pic>
          <p:nvPicPr>
            <p:cNvPr id="21" name="Picture 2" descr="Marvel's The Punisher Reveals Why Frank Castle's Family Was Killed">
              <a:extLst>
                <a:ext uri="{FF2B5EF4-FFF2-40B4-BE49-F238E27FC236}">
                  <a16:creationId xmlns:a16="http://schemas.microsoft.com/office/drawing/2014/main" id="{549905FE-C5C8-A84C-8E92-EEE6D7078F3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harpenSoften amount="55000"/>
                      </a14:imgEffect>
                      <a14:imgEffect>
                        <a14:colorTemperature colorTemp="11500"/>
                      </a14:imgEffect>
                      <a14:imgEffect>
                        <a14:saturation sat="55000"/>
                      </a14:imgEffect>
                      <a14:imgEffect>
                        <a14:brightnessContrast bright="26000" contrast="15000"/>
                      </a14:imgEffect>
                    </a14:imgLayer>
                  </a14:imgProps>
                </a:ext>
                <a:ext uri="{28A0092B-C50C-407E-A947-70E740481C1C}">
                  <a14:useLocalDpi xmlns:a14="http://schemas.microsoft.com/office/drawing/2010/main" val="0"/>
                </a:ext>
              </a:extLst>
            </a:blip>
            <a:srcRect l="37420" t="12143" r="32126" b="7709"/>
            <a:stretch/>
          </p:blipFill>
          <p:spPr bwMode="auto">
            <a:xfrm rot="21319901" flipH="1">
              <a:off x="5504696" y="2480294"/>
              <a:ext cx="1201087" cy="1559940"/>
            </a:xfrm>
            <a:prstGeom prst="ellipse">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31037157-F7C1-6145-A942-8BD825B15AE2}"/>
              </a:ext>
            </a:extLst>
          </p:cNvPr>
          <p:cNvSpPr txBox="1"/>
          <p:nvPr/>
        </p:nvSpPr>
        <p:spPr>
          <a:xfrm>
            <a:off x="3272797" y="125775"/>
            <a:ext cx="2545598" cy="3139321"/>
          </a:xfrm>
          <a:prstGeom prst="rect">
            <a:avLst/>
          </a:prstGeom>
          <a:noFill/>
        </p:spPr>
        <p:txBody>
          <a:bodyPr wrap="square" rtlCol="0">
            <a:spAutoFit/>
          </a:bodyPr>
          <a:lstStyle/>
          <a:p>
            <a:r>
              <a:rPr lang="en-US" sz="11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The initial product: </a:t>
            </a: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a necklace that contains stark nanotech</a:t>
            </a:r>
          </a:p>
          <a:p>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Necklace is activated through a call to action (a thought or voice recognition) </a:t>
            </a:r>
          </a:p>
          <a:p>
            <a:pPr marL="171450" indent="-171450">
              <a:buFont typeface="Wingdings" pitchFamily="2" charset="2"/>
              <a:buChar char="Ø"/>
            </a:pPr>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Nanotech will take the form of the vest and encapsulate The Punisher’s torso; will also deploy an interface that attaches behind the ear allowing the ability to communicate with AI</a:t>
            </a:r>
          </a:p>
          <a:p>
            <a:pPr marL="628650" lvl="1"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Depending on call to action, the vest can appear under clothing or over clothing</a:t>
            </a:r>
          </a:p>
          <a:p>
            <a:pPr marL="171450" indent="-171450">
              <a:buFont typeface="Wingdings" pitchFamily="2" charset="2"/>
              <a:buChar char="Ø"/>
            </a:pPr>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A6E632F6-91D6-C348-AD40-BD4A785CAD18}"/>
              </a:ext>
            </a:extLst>
          </p:cNvPr>
          <p:cNvSpPr txBox="1"/>
          <p:nvPr/>
        </p:nvSpPr>
        <p:spPr>
          <a:xfrm>
            <a:off x="-9727" y="2430964"/>
            <a:ext cx="2789328" cy="3985706"/>
          </a:xfrm>
          <a:prstGeom prst="rect">
            <a:avLst/>
          </a:prstGeom>
          <a:noFill/>
        </p:spPr>
        <p:txBody>
          <a:bodyPr wrap="square" rtlCol="0">
            <a:spAutoFit/>
          </a:bodyPr>
          <a:lstStyle/>
          <a:p>
            <a:r>
              <a:rPr lang="en-US" sz="11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The necklace consists of:</a:t>
            </a:r>
          </a:p>
          <a:p>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Ø"/>
            </a:pPr>
            <a:r>
              <a:rPr lang="en-US" sz="11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A military dog tag-  </a:t>
            </a: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something he already wears frequently because of his past in the Marines; acts as a tracker </a:t>
            </a:r>
          </a:p>
          <a:p>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Ø"/>
            </a:pPr>
            <a:r>
              <a:rPr lang="en-US" sz="1100" b="1" dirty="0">
                <a:solidFill>
                  <a:srgbClr val="C00000"/>
                </a:solidFill>
                <a:latin typeface="Open Sans" panose="020B0606030504020204" pitchFamily="34" charset="0"/>
                <a:ea typeface="Open Sans" panose="020B0606030504020204" pitchFamily="34" charset="0"/>
                <a:cs typeface="Open Sans" panose="020B0606030504020204" pitchFamily="34" charset="0"/>
              </a:rPr>
              <a:t>Skull pendant locket-</a:t>
            </a: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  opens up and contains a picture of his wife and children; sentimental value</a:t>
            </a:r>
          </a:p>
          <a:p>
            <a:pPr marL="628650" lvl="1"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 Since his family is dead, a locket is a normal item to be wearing, unsuspecting to the enemy</a:t>
            </a:r>
          </a:p>
          <a:p>
            <a:pPr marL="628650" lvl="1"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Vest can be manually activated by pressing and holding the locket for 5 seconds</a:t>
            </a:r>
          </a:p>
          <a:p>
            <a:pPr marL="628650" lvl="1"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Nanotech from the pendant can also travel the whole surface area of his body and patch-up and clean cuts/ wounds/ blood/dirt from skin </a:t>
            </a:r>
          </a:p>
        </p:txBody>
      </p:sp>
      <p:sp>
        <p:nvSpPr>
          <p:cNvPr id="90" name="TextBox 89">
            <a:extLst>
              <a:ext uri="{FF2B5EF4-FFF2-40B4-BE49-F238E27FC236}">
                <a16:creationId xmlns:a16="http://schemas.microsoft.com/office/drawing/2014/main" id="{99CC01B9-C465-184E-8DEC-DD3BAA49CA30}"/>
              </a:ext>
            </a:extLst>
          </p:cNvPr>
          <p:cNvSpPr txBox="1"/>
          <p:nvPr/>
        </p:nvSpPr>
        <p:spPr>
          <a:xfrm>
            <a:off x="5753663" y="3954976"/>
            <a:ext cx="2924942" cy="2292935"/>
          </a:xfrm>
          <a:prstGeom prst="rect">
            <a:avLst/>
          </a:prstGeom>
          <a:noFill/>
        </p:spPr>
        <p:txBody>
          <a:bodyPr wrap="square" rtlCol="0">
            <a:spAutoFit/>
          </a:bodyPr>
          <a:lstStyle/>
          <a:p>
            <a:r>
              <a:rPr lang="en-US" sz="11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Back of the vest:</a:t>
            </a: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 automatically supplies medication and neurotransmitters to the body when harm or damage is inflicted on the punisher</a:t>
            </a:r>
          </a:p>
          <a:p>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Activated either automatically by the nanotech, or by a call to action</a:t>
            </a:r>
          </a:p>
          <a:p>
            <a:pPr marL="171450" indent="-171450">
              <a:buFont typeface="Wingdings" pitchFamily="2" charset="2"/>
              <a:buChar char="Ø"/>
            </a:pPr>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Direct access to the spine</a:t>
            </a:r>
          </a:p>
          <a:p>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Protects neck</a:t>
            </a:r>
          </a:p>
          <a:p>
            <a:pPr marL="171450" indent="-171450">
              <a:buFont typeface="Wingdings" pitchFamily="2" charset="2"/>
              <a:buChar char="Ø"/>
            </a:pPr>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Ø"/>
            </a:pPr>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p:txBody>
      </p:sp>
      <mc:AlternateContent xmlns:mc="http://schemas.openxmlformats.org/markup-compatibility/2006">
        <mc:Choice xmlns:p14="http://schemas.microsoft.com/office/powerpoint/2010/main" Requires="p14">
          <p:contentPart p14:bwMode="auto" r:id="rId11">
            <p14:nvContentPartPr>
              <p14:cNvPr id="2069" name="Ink 2068">
                <a:extLst>
                  <a:ext uri="{FF2B5EF4-FFF2-40B4-BE49-F238E27FC236}">
                    <a16:creationId xmlns:a16="http://schemas.microsoft.com/office/drawing/2014/main" id="{49719E02-8BF2-EA4A-8412-5484F4A835ED}"/>
                  </a:ext>
                </a:extLst>
              </p14:cNvPr>
              <p14:cNvContentPartPr/>
              <p14:nvPr/>
            </p14:nvContentPartPr>
            <p14:xfrm>
              <a:off x="1925805" y="2303482"/>
              <a:ext cx="524880" cy="523800"/>
            </p14:xfrm>
          </p:contentPart>
        </mc:Choice>
        <mc:Fallback>
          <p:pic>
            <p:nvPicPr>
              <p:cNvPr id="2069" name="Ink 2068">
                <a:extLst>
                  <a:ext uri="{FF2B5EF4-FFF2-40B4-BE49-F238E27FC236}">
                    <a16:creationId xmlns:a16="http://schemas.microsoft.com/office/drawing/2014/main" id="{49719E02-8BF2-EA4A-8412-5484F4A835ED}"/>
                  </a:ext>
                </a:extLst>
              </p:cNvPr>
              <p:cNvPicPr/>
              <p:nvPr/>
            </p:nvPicPr>
            <p:blipFill>
              <a:blip r:embed="rId12"/>
              <a:stretch>
                <a:fillRect/>
              </a:stretch>
            </p:blipFill>
            <p:spPr>
              <a:xfrm>
                <a:off x="1907805" y="2285482"/>
                <a:ext cx="560520" cy="559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72" name="Ink 2071">
                <a:extLst>
                  <a:ext uri="{FF2B5EF4-FFF2-40B4-BE49-F238E27FC236}">
                    <a16:creationId xmlns:a16="http://schemas.microsoft.com/office/drawing/2014/main" id="{4CE23527-02D6-9449-A08D-654425FEA1FE}"/>
                  </a:ext>
                </a:extLst>
              </p14:cNvPr>
              <p14:cNvContentPartPr/>
              <p14:nvPr/>
            </p14:nvContentPartPr>
            <p14:xfrm>
              <a:off x="1434405" y="1050682"/>
              <a:ext cx="909720" cy="275040"/>
            </p14:xfrm>
          </p:contentPart>
        </mc:Choice>
        <mc:Fallback>
          <p:pic>
            <p:nvPicPr>
              <p:cNvPr id="2072" name="Ink 2071">
                <a:extLst>
                  <a:ext uri="{FF2B5EF4-FFF2-40B4-BE49-F238E27FC236}">
                    <a16:creationId xmlns:a16="http://schemas.microsoft.com/office/drawing/2014/main" id="{4CE23527-02D6-9449-A08D-654425FEA1FE}"/>
                  </a:ext>
                </a:extLst>
              </p:cNvPr>
              <p:cNvPicPr/>
              <p:nvPr/>
            </p:nvPicPr>
            <p:blipFill>
              <a:blip r:embed="rId14"/>
              <a:stretch>
                <a:fillRect/>
              </a:stretch>
            </p:blipFill>
            <p:spPr>
              <a:xfrm>
                <a:off x="1416405" y="1032658"/>
                <a:ext cx="945360" cy="310727"/>
              </a:xfrm>
              <a:prstGeom prst="rect">
                <a:avLst/>
              </a:prstGeom>
            </p:spPr>
          </p:pic>
        </mc:Fallback>
      </mc:AlternateContent>
      <p:grpSp>
        <p:nvGrpSpPr>
          <p:cNvPr id="2078" name="Group 2077">
            <a:extLst>
              <a:ext uri="{FF2B5EF4-FFF2-40B4-BE49-F238E27FC236}">
                <a16:creationId xmlns:a16="http://schemas.microsoft.com/office/drawing/2014/main" id="{73F53899-989F-DE4A-9376-705B232CF71F}"/>
              </a:ext>
            </a:extLst>
          </p:cNvPr>
          <p:cNvGrpSpPr/>
          <p:nvPr/>
        </p:nvGrpSpPr>
        <p:grpSpPr>
          <a:xfrm>
            <a:off x="2844785" y="3083933"/>
            <a:ext cx="2846503" cy="3648292"/>
            <a:chOff x="2789328" y="3006100"/>
            <a:chExt cx="2924942" cy="3748825"/>
          </a:xfrm>
        </p:grpSpPr>
        <p:pic>
          <p:nvPicPr>
            <p:cNvPr id="8" name="Content Placeholder 7" descr="A black vest with straps&#10;&#10;Description automatically generated">
              <a:extLst>
                <a:ext uri="{FF2B5EF4-FFF2-40B4-BE49-F238E27FC236}">
                  <a16:creationId xmlns:a16="http://schemas.microsoft.com/office/drawing/2014/main" id="{780D2739-9E29-4541-A302-2281C840B095}"/>
                </a:ext>
              </a:extLst>
            </p:cNvPr>
            <p:cNvPicPr>
              <a:picLocks noChangeAspect="1"/>
            </p:cNvPicPr>
            <p:nvPr/>
          </p:nvPicPr>
          <p:blipFill rotWithShape="1">
            <a:blip r:embed="rId15"/>
            <a:srcRect l="17223" t="9701" r="21154" b="7596"/>
            <a:stretch/>
          </p:blipFill>
          <p:spPr>
            <a:xfrm>
              <a:off x="2789328" y="3006100"/>
              <a:ext cx="2924942" cy="3748825"/>
            </a:xfrm>
            <a:prstGeom prst="rect">
              <a:avLst/>
            </a:prstGeom>
          </p:spPr>
        </p:pic>
        <mc:AlternateContent xmlns:mc="http://schemas.openxmlformats.org/markup-compatibility/2006">
          <mc:Choice xmlns:p14="http://schemas.microsoft.com/office/powerpoint/2010/main" Requires="p14">
            <p:contentPart p14:bwMode="auto" r:id="rId16">
              <p14:nvContentPartPr>
                <p14:cNvPr id="36" name="Ink 35">
                  <a:extLst>
                    <a:ext uri="{FF2B5EF4-FFF2-40B4-BE49-F238E27FC236}">
                      <a16:creationId xmlns:a16="http://schemas.microsoft.com/office/drawing/2014/main" id="{1177DF9E-3277-624D-93B7-096F83BD3DEF}"/>
                    </a:ext>
                  </a:extLst>
                </p14:cNvPr>
                <p14:cNvContentPartPr/>
                <p14:nvPr/>
              </p14:nvContentPartPr>
              <p14:xfrm>
                <a:off x="4578799" y="4209857"/>
                <a:ext cx="385200" cy="2520"/>
              </p14:xfrm>
            </p:contentPart>
          </mc:Choice>
          <mc:Fallback>
            <p:pic>
              <p:nvPicPr>
                <p:cNvPr id="36" name="Ink 35">
                  <a:extLst>
                    <a:ext uri="{FF2B5EF4-FFF2-40B4-BE49-F238E27FC236}">
                      <a16:creationId xmlns:a16="http://schemas.microsoft.com/office/drawing/2014/main" id="{1177DF9E-3277-624D-93B7-096F83BD3DEF}"/>
                    </a:ext>
                  </a:extLst>
                </p:cNvPr>
                <p:cNvPicPr/>
                <p:nvPr/>
              </p:nvPicPr>
              <p:blipFill>
                <a:blip r:embed="rId17"/>
                <a:stretch>
                  <a:fillRect/>
                </a:stretch>
              </p:blipFill>
              <p:spPr>
                <a:xfrm>
                  <a:off x="4569548" y="4200857"/>
                  <a:ext cx="403331"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8" name="Ink 37">
                  <a:extLst>
                    <a:ext uri="{FF2B5EF4-FFF2-40B4-BE49-F238E27FC236}">
                      <a16:creationId xmlns:a16="http://schemas.microsoft.com/office/drawing/2014/main" id="{18863E12-4E3E-1542-8068-5B78F381EA06}"/>
                    </a:ext>
                  </a:extLst>
                </p14:cNvPr>
                <p14:cNvContentPartPr/>
                <p14:nvPr/>
              </p14:nvContentPartPr>
              <p14:xfrm>
                <a:off x="3621559" y="4210217"/>
                <a:ext cx="451800" cy="7200"/>
              </p14:xfrm>
            </p:contentPart>
          </mc:Choice>
          <mc:Fallback>
            <p:pic>
              <p:nvPicPr>
                <p:cNvPr id="38" name="Ink 37">
                  <a:extLst>
                    <a:ext uri="{FF2B5EF4-FFF2-40B4-BE49-F238E27FC236}">
                      <a16:creationId xmlns:a16="http://schemas.microsoft.com/office/drawing/2014/main" id="{18863E12-4E3E-1542-8068-5B78F381EA06}"/>
                    </a:ext>
                  </a:extLst>
                </p:cNvPr>
                <p:cNvPicPr/>
                <p:nvPr/>
              </p:nvPicPr>
              <p:blipFill>
                <a:blip r:embed="rId19"/>
                <a:stretch>
                  <a:fillRect/>
                </a:stretch>
              </p:blipFill>
              <p:spPr>
                <a:xfrm>
                  <a:off x="3612308" y="4200743"/>
                  <a:ext cx="469931" cy="25768"/>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5" name="Ink 44">
                  <a:extLst>
                    <a:ext uri="{FF2B5EF4-FFF2-40B4-BE49-F238E27FC236}">
                      <a16:creationId xmlns:a16="http://schemas.microsoft.com/office/drawing/2014/main" id="{EBF9130E-17C8-FF4E-B7A1-CDB7C476A57D}"/>
                    </a:ext>
                  </a:extLst>
                </p14:cNvPr>
                <p14:cNvContentPartPr/>
                <p14:nvPr/>
              </p14:nvContentPartPr>
              <p14:xfrm>
                <a:off x="4157239" y="4039577"/>
                <a:ext cx="315000" cy="1310400"/>
              </p14:xfrm>
            </p:contentPart>
          </mc:Choice>
          <mc:Fallback>
            <p:pic>
              <p:nvPicPr>
                <p:cNvPr id="45" name="Ink 44">
                  <a:extLst>
                    <a:ext uri="{FF2B5EF4-FFF2-40B4-BE49-F238E27FC236}">
                      <a16:creationId xmlns:a16="http://schemas.microsoft.com/office/drawing/2014/main" id="{EBF9130E-17C8-FF4E-B7A1-CDB7C476A57D}"/>
                    </a:ext>
                  </a:extLst>
                </p:cNvPr>
                <p:cNvPicPr/>
                <p:nvPr/>
              </p:nvPicPr>
              <p:blipFill>
                <a:blip r:embed="rId21"/>
                <a:stretch>
                  <a:fillRect/>
                </a:stretch>
              </p:blipFill>
              <p:spPr>
                <a:xfrm>
                  <a:off x="4064809" y="3854597"/>
                  <a:ext cx="499489" cy="167999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6" name="Ink 45">
                  <a:extLst>
                    <a:ext uri="{FF2B5EF4-FFF2-40B4-BE49-F238E27FC236}">
                      <a16:creationId xmlns:a16="http://schemas.microsoft.com/office/drawing/2014/main" id="{DAD662F9-0077-774B-B686-5E2E9F05A3D8}"/>
                    </a:ext>
                  </a:extLst>
                </p14:cNvPr>
                <p14:cNvContentPartPr/>
                <p14:nvPr/>
              </p14:nvContentPartPr>
              <p14:xfrm>
                <a:off x="3642799" y="4487417"/>
                <a:ext cx="435240" cy="2520"/>
              </p14:xfrm>
            </p:contentPart>
          </mc:Choice>
          <mc:Fallback>
            <p:pic>
              <p:nvPicPr>
                <p:cNvPr id="46" name="Ink 45">
                  <a:extLst>
                    <a:ext uri="{FF2B5EF4-FFF2-40B4-BE49-F238E27FC236}">
                      <a16:creationId xmlns:a16="http://schemas.microsoft.com/office/drawing/2014/main" id="{DAD662F9-0077-774B-B686-5E2E9F05A3D8}"/>
                    </a:ext>
                  </a:extLst>
                </p:cNvPr>
                <p:cNvPicPr/>
                <p:nvPr/>
              </p:nvPicPr>
              <p:blipFill>
                <a:blip r:embed="rId23"/>
                <a:stretch>
                  <a:fillRect/>
                </a:stretch>
              </p:blipFill>
              <p:spPr>
                <a:xfrm>
                  <a:off x="3633546" y="4478417"/>
                  <a:ext cx="453375" cy="201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8" name="Ink 47">
                  <a:extLst>
                    <a:ext uri="{FF2B5EF4-FFF2-40B4-BE49-F238E27FC236}">
                      <a16:creationId xmlns:a16="http://schemas.microsoft.com/office/drawing/2014/main" id="{A0B057F8-60FD-6247-AD38-73744A33149D}"/>
                    </a:ext>
                  </a:extLst>
                </p14:cNvPr>
                <p14:cNvContentPartPr/>
                <p14:nvPr/>
              </p14:nvContentPartPr>
              <p14:xfrm>
                <a:off x="4574479" y="4490657"/>
                <a:ext cx="419040" cy="17280"/>
              </p14:xfrm>
            </p:contentPart>
          </mc:Choice>
          <mc:Fallback>
            <p:pic>
              <p:nvPicPr>
                <p:cNvPr id="48" name="Ink 47">
                  <a:extLst>
                    <a:ext uri="{FF2B5EF4-FFF2-40B4-BE49-F238E27FC236}">
                      <a16:creationId xmlns:a16="http://schemas.microsoft.com/office/drawing/2014/main" id="{A0B057F8-60FD-6247-AD38-73744A33149D}"/>
                    </a:ext>
                  </a:extLst>
                </p:cNvPr>
                <p:cNvPicPr/>
                <p:nvPr/>
              </p:nvPicPr>
              <p:blipFill>
                <a:blip r:embed="rId25"/>
                <a:stretch>
                  <a:fillRect/>
                </a:stretch>
              </p:blipFill>
              <p:spPr>
                <a:xfrm>
                  <a:off x="4565233" y="4481466"/>
                  <a:ext cx="437163" cy="35295"/>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4" name="Ink 93">
                  <a:extLst>
                    <a:ext uri="{FF2B5EF4-FFF2-40B4-BE49-F238E27FC236}">
                      <a16:creationId xmlns:a16="http://schemas.microsoft.com/office/drawing/2014/main" id="{9E51F765-D200-ED4A-B671-6016077C210F}"/>
                    </a:ext>
                  </a:extLst>
                </p14:cNvPr>
                <p14:cNvContentPartPr/>
                <p14:nvPr/>
              </p14:nvContentPartPr>
              <p14:xfrm>
                <a:off x="4558868" y="4641506"/>
                <a:ext cx="451800" cy="7200"/>
              </p14:xfrm>
            </p:contentPart>
          </mc:Choice>
          <mc:Fallback>
            <p:pic>
              <p:nvPicPr>
                <p:cNvPr id="94" name="Ink 93">
                  <a:extLst>
                    <a:ext uri="{FF2B5EF4-FFF2-40B4-BE49-F238E27FC236}">
                      <a16:creationId xmlns:a16="http://schemas.microsoft.com/office/drawing/2014/main" id="{9E51F765-D200-ED4A-B671-6016077C210F}"/>
                    </a:ext>
                  </a:extLst>
                </p:cNvPr>
                <p:cNvPicPr/>
                <p:nvPr/>
              </p:nvPicPr>
              <p:blipFill>
                <a:blip r:embed="rId19"/>
                <a:stretch>
                  <a:fillRect/>
                </a:stretch>
              </p:blipFill>
              <p:spPr>
                <a:xfrm>
                  <a:off x="4549617" y="4632032"/>
                  <a:ext cx="469931" cy="25768"/>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96" name="Ink 95">
                  <a:extLst>
                    <a:ext uri="{FF2B5EF4-FFF2-40B4-BE49-F238E27FC236}">
                      <a16:creationId xmlns:a16="http://schemas.microsoft.com/office/drawing/2014/main" id="{F0744728-653B-3F4A-8E2B-5E544479041C}"/>
                    </a:ext>
                  </a:extLst>
                </p14:cNvPr>
                <p14:cNvContentPartPr/>
                <p14:nvPr/>
              </p14:nvContentPartPr>
              <p14:xfrm>
                <a:off x="3633463" y="4635137"/>
                <a:ext cx="451800" cy="7200"/>
              </p14:xfrm>
            </p:contentPart>
          </mc:Choice>
          <mc:Fallback>
            <p:pic>
              <p:nvPicPr>
                <p:cNvPr id="96" name="Ink 95">
                  <a:extLst>
                    <a:ext uri="{FF2B5EF4-FFF2-40B4-BE49-F238E27FC236}">
                      <a16:creationId xmlns:a16="http://schemas.microsoft.com/office/drawing/2014/main" id="{F0744728-653B-3F4A-8E2B-5E544479041C}"/>
                    </a:ext>
                  </a:extLst>
                </p:cNvPr>
                <p:cNvPicPr/>
                <p:nvPr/>
              </p:nvPicPr>
              <p:blipFill>
                <a:blip r:embed="rId19"/>
                <a:stretch>
                  <a:fillRect/>
                </a:stretch>
              </p:blipFill>
              <p:spPr>
                <a:xfrm>
                  <a:off x="3624212" y="4625663"/>
                  <a:ext cx="469931" cy="25768"/>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53" name="Ink 52">
                  <a:extLst>
                    <a:ext uri="{FF2B5EF4-FFF2-40B4-BE49-F238E27FC236}">
                      <a16:creationId xmlns:a16="http://schemas.microsoft.com/office/drawing/2014/main" id="{013FEFF1-046D-F14B-94F7-80AB06478051}"/>
                    </a:ext>
                  </a:extLst>
                </p14:cNvPr>
                <p14:cNvContentPartPr/>
                <p14:nvPr/>
              </p14:nvContentPartPr>
              <p14:xfrm>
                <a:off x="3165877" y="4879408"/>
                <a:ext cx="906428" cy="10473"/>
              </p14:xfrm>
            </p:contentPart>
          </mc:Choice>
          <mc:Fallback>
            <p:pic>
              <p:nvPicPr>
                <p:cNvPr id="53" name="Ink 52">
                  <a:extLst>
                    <a:ext uri="{FF2B5EF4-FFF2-40B4-BE49-F238E27FC236}">
                      <a16:creationId xmlns:a16="http://schemas.microsoft.com/office/drawing/2014/main" id="{013FEFF1-046D-F14B-94F7-80AB06478051}"/>
                    </a:ext>
                  </a:extLst>
                </p:cNvPr>
                <p:cNvPicPr/>
                <p:nvPr/>
              </p:nvPicPr>
              <p:blipFill>
                <a:blip r:embed="rId29"/>
                <a:stretch>
                  <a:fillRect/>
                </a:stretch>
              </p:blipFill>
              <p:spPr>
                <a:xfrm>
                  <a:off x="3156613" y="4617583"/>
                  <a:ext cx="924586" cy="52365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7" name="Ink 116">
                  <a:extLst>
                    <a:ext uri="{FF2B5EF4-FFF2-40B4-BE49-F238E27FC236}">
                      <a16:creationId xmlns:a16="http://schemas.microsoft.com/office/drawing/2014/main" id="{705D6D00-0973-7B43-9FCB-0F8DDDD0E5F3}"/>
                    </a:ext>
                  </a:extLst>
                </p14:cNvPr>
                <p14:cNvContentPartPr/>
                <p14:nvPr/>
              </p14:nvContentPartPr>
              <p14:xfrm>
                <a:off x="4566241" y="4884644"/>
                <a:ext cx="815708" cy="10473"/>
              </p14:xfrm>
            </p:contentPart>
          </mc:Choice>
          <mc:Fallback>
            <p:pic>
              <p:nvPicPr>
                <p:cNvPr id="117" name="Ink 116">
                  <a:extLst>
                    <a:ext uri="{FF2B5EF4-FFF2-40B4-BE49-F238E27FC236}">
                      <a16:creationId xmlns:a16="http://schemas.microsoft.com/office/drawing/2014/main" id="{705D6D00-0973-7B43-9FCB-0F8DDDD0E5F3}"/>
                    </a:ext>
                  </a:extLst>
                </p:cNvPr>
                <p:cNvPicPr/>
                <p:nvPr/>
              </p:nvPicPr>
              <p:blipFill>
                <a:blip r:embed="rId31"/>
                <a:stretch>
                  <a:fillRect/>
                </a:stretch>
              </p:blipFill>
              <p:spPr>
                <a:xfrm>
                  <a:off x="4556972" y="4622819"/>
                  <a:ext cx="833876" cy="52365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5" name="Ink 54">
                  <a:extLst>
                    <a:ext uri="{FF2B5EF4-FFF2-40B4-BE49-F238E27FC236}">
                      <a16:creationId xmlns:a16="http://schemas.microsoft.com/office/drawing/2014/main" id="{3493A008-CC69-C546-8AD8-979A0B630BF2}"/>
                    </a:ext>
                  </a:extLst>
                </p14:cNvPr>
                <p14:cNvContentPartPr/>
                <p14:nvPr/>
              </p14:nvContentPartPr>
              <p14:xfrm>
                <a:off x="3262069" y="5349977"/>
                <a:ext cx="794468" cy="10473"/>
              </p14:xfrm>
            </p:contentPart>
          </mc:Choice>
          <mc:Fallback>
            <p:pic>
              <p:nvPicPr>
                <p:cNvPr id="55" name="Ink 54">
                  <a:extLst>
                    <a:ext uri="{FF2B5EF4-FFF2-40B4-BE49-F238E27FC236}">
                      <a16:creationId xmlns:a16="http://schemas.microsoft.com/office/drawing/2014/main" id="{3493A008-CC69-C546-8AD8-979A0B630BF2}"/>
                    </a:ext>
                  </a:extLst>
                </p:cNvPr>
                <p:cNvPicPr/>
                <p:nvPr/>
              </p:nvPicPr>
              <p:blipFill>
                <a:blip r:embed="rId33"/>
                <a:stretch>
                  <a:fillRect/>
                </a:stretch>
              </p:blipFill>
              <p:spPr>
                <a:xfrm>
                  <a:off x="3252801" y="5088152"/>
                  <a:ext cx="812634" cy="52365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68" name="Ink 2067">
                  <a:extLst>
                    <a:ext uri="{FF2B5EF4-FFF2-40B4-BE49-F238E27FC236}">
                      <a16:creationId xmlns:a16="http://schemas.microsoft.com/office/drawing/2014/main" id="{C56840E6-E957-544A-9EC2-BB9E7CDBC21A}"/>
                    </a:ext>
                  </a:extLst>
                </p14:cNvPr>
                <p14:cNvContentPartPr/>
                <p14:nvPr/>
              </p14:nvContentPartPr>
              <p14:xfrm>
                <a:off x="3461288" y="5187104"/>
                <a:ext cx="584588" cy="10473"/>
              </p14:xfrm>
            </p:contentPart>
          </mc:Choice>
          <mc:Fallback>
            <p:pic>
              <p:nvPicPr>
                <p:cNvPr id="2068" name="Ink 2067">
                  <a:extLst>
                    <a:ext uri="{FF2B5EF4-FFF2-40B4-BE49-F238E27FC236}">
                      <a16:creationId xmlns:a16="http://schemas.microsoft.com/office/drawing/2014/main" id="{C56840E6-E957-544A-9EC2-BB9E7CDBC21A}"/>
                    </a:ext>
                  </a:extLst>
                </p:cNvPr>
                <p:cNvPicPr/>
                <p:nvPr/>
              </p:nvPicPr>
              <p:blipFill>
                <a:blip r:embed="rId35"/>
                <a:stretch>
                  <a:fillRect/>
                </a:stretch>
              </p:blipFill>
              <p:spPr>
                <a:xfrm>
                  <a:off x="3452015" y="4925279"/>
                  <a:ext cx="602764" cy="52365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66" name="Ink 2065">
                  <a:extLst>
                    <a:ext uri="{FF2B5EF4-FFF2-40B4-BE49-F238E27FC236}">
                      <a16:creationId xmlns:a16="http://schemas.microsoft.com/office/drawing/2014/main" id="{908AA27B-3E76-4748-8821-123D0160F356}"/>
                    </a:ext>
                  </a:extLst>
                </p14:cNvPr>
                <p14:cNvContentPartPr/>
                <p14:nvPr/>
              </p14:nvContentPartPr>
              <p14:xfrm>
                <a:off x="4572941" y="5199310"/>
                <a:ext cx="571988" cy="10473"/>
              </p14:xfrm>
            </p:contentPart>
          </mc:Choice>
          <mc:Fallback>
            <p:pic>
              <p:nvPicPr>
                <p:cNvPr id="2066" name="Ink 2065">
                  <a:extLst>
                    <a:ext uri="{FF2B5EF4-FFF2-40B4-BE49-F238E27FC236}">
                      <a16:creationId xmlns:a16="http://schemas.microsoft.com/office/drawing/2014/main" id="{908AA27B-3E76-4748-8821-123D0160F356}"/>
                    </a:ext>
                  </a:extLst>
                </p:cNvPr>
                <p:cNvPicPr/>
                <p:nvPr/>
              </p:nvPicPr>
              <p:blipFill>
                <a:blip r:embed="rId37"/>
                <a:stretch>
                  <a:fillRect/>
                </a:stretch>
              </p:blipFill>
              <p:spPr>
                <a:xfrm>
                  <a:off x="4563662" y="4937485"/>
                  <a:ext cx="590176" cy="52365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14" name="Ink 113">
                  <a:extLst>
                    <a:ext uri="{FF2B5EF4-FFF2-40B4-BE49-F238E27FC236}">
                      <a16:creationId xmlns:a16="http://schemas.microsoft.com/office/drawing/2014/main" id="{5AE8AE92-BD47-8F4E-943A-0DF84CD1A685}"/>
                    </a:ext>
                  </a:extLst>
                </p14:cNvPr>
                <p14:cNvContentPartPr/>
                <p14:nvPr/>
              </p14:nvContentPartPr>
              <p14:xfrm>
                <a:off x="4572941" y="5388027"/>
                <a:ext cx="733628" cy="10473"/>
              </p14:xfrm>
            </p:contentPart>
          </mc:Choice>
          <mc:Fallback>
            <p:pic>
              <p:nvPicPr>
                <p:cNvPr id="114" name="Ink 113">
                  <a:extLst>
                    <a:ext uri="{FF2B5EF4-FFF2-40B4-BE49-F238E27FC236}">
                      <a16:creationId xmlns:a16="http://schemas.microsoft.com/office/drawing/2014/main" id="{5AE8AE92-BD47-8F4E-943A-0DF84CD1A685}"/>
                    </a:ext>
                  </a:extLst>
                </p:cNvPr>
                <p:cNvPicPr/>
                <p:nvPr/>
              </p:nvPicPr>
              <p:blipFill>
                <a:blip r:embed="rId39"/>
                <a:stretch>
                  <a:fillRect/>
                </a:stretch>
              </p:blipFill>
              <p:spPr>
                <a:xfrm>
                  <a:off x="4563669" y="5126202"/>
                  <a:ext cx="751802" cy="52365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8" name="Ink 117">
                  <a:extLst>
                    <a:ext uri="{FF2B5EF4-FFF2-40B4-BE49-F238E27FC236}">
                      <a16:creationId xmlns:a16="http://schemas.microsoft.com/office/drawing/2014/main" id="{B972BB58-297C-B14A-8890-637F485F6D71}"/>
                    </a:ext>
                  </a:extLst>
                </p14:cNvPr>
                <p14:cNvContentPartPr/>
                <p14:nvPr/>
              </p14:nvContentPartPr>
              <p14:xfrm>
                <a:off x="3669182" y="3378817"/>
                <a:ext cx="433440" cy="523800"/>
              </p14:xfrm>
            </p:contentPart>
          </mc:Choice>
          <mc:Fallback>
            <p:pic>
              <p:nvPicPr>
                <p:cNvPr id="118" name="Ink 117">
                  <a:extLst>
                    <a:ext uri="{FF2B5EF4-FFF2-40B4-BE49-F238E27FC236}">
                      <a16:creationId xmlns:a16="http://schemas.microsoft.com/office/drawing/2014/main" id="{B972BB58-297C-B14A-8890-637F485F6D71}"/>
                    </a:ext>
                  </a:extLst>
                </p:cNvPr>
                <p:cNvPicPr/>
                <p:nvPr/>
              </p:nvPicPr>
              <p:blipFill>
                <a:blip r:embed="rId41"/>
                <a:stretch>
                  <a:fillRect/>
                </a:stretch>
              </p:blipFill>
              <p:spPr>
                <a:xfrm>
                  <a:off x="3659936" y="3369569"/>
                  <a:ext cx="451562" cy="541926"/>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19" name="Ink 118">
                  <a:extLst>
                    <a:ext uri="{FF2B5EF4-FFF2-40B4-BE49-F238E27FC236}">
                      <a16:creationId xmlns:a16="http://schemas.microsoft.com/office/drawing/2014/main" id="{052B7E3F-9C46-314A-8409-E7299948DB8A}"/>
                    </a:ext>
                  </a:extLst>
                </p14:cNvPr>
                <p14:cNvContentPartPr/>
                <p14:nvPr/>
              </p14:nvContentPartPr>
              <p14:xfrm>
                <a:off x="4544342" y="3381337"/>
                <a:ext cx="366120" cy="491400"/>
              </p14:xfrm>
            </p:contentPart>
          </mc:Choice>
          <mc:Fallback>
            <p:pic>
              <p:nvPicPr>
                <p:cNvPr id="119" name="Ink 118">
                  <a:extLst>
                    <a:ext uri="{FF2B5EF4-FFF2-40B4-BE49-F238E27FC236}">
                      <a16:creationId xmlns:a16="http://schemas.microsoft.com/office/drawing/2014/main" id="{052B7E3F-9C46-314A-8409-E7299948DB8A}"/>
                    </a:ext>
                  </a:extLst>
                </p:cNvPr>
                <p:cNvPicPr/>
                <p:nvPr/>
              </p:nvPicPr>
              <p:blipFill>
                <a:blip r:embed="rId43"/>
                <a:stretch>
                  <a:fillRect/>
                </a:stretch>
              </p:blipFill>
              <p:spPr>
                <a:xfrm>
                  <a:off x="4535097" y="3372086"/>
                  <a:ext cx="384241" cy="509531"/>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27" name="Ink 126">
                  <a:extLst>
                    <a:ext uri="{FF2B5EF4-FFF2-40B4-BE49-F238E27FC236}">
                      <a16:creationId xmlns:a16="http://schemas.microsoft.com/office/drawing/2014/main" id="{464A5859-D835-C340-9EDE-13B6229CC193}"/>
                    </a:ext>
                  </a:extLst>
                </p14:cNvPr>
                <p14:cNvContentPartPr/>
                <p14:nvPr/>
              </p14:nvContentPartPr>
              <p14:xfrm>
                <a:off x="3271022" y="5531657"/>
                <a:ext cx="893520" cy="183240"/>
              </p14:xfrm>
            </p:contentPart>
          </mc:Choice>
          <mc:Fallback>
            <p:pic>
              <p:nvPicPr>
                <p:cNvPr id="127" name="Ink 126">
                  <a:extLst>
                    <a:ext uri="{FF2B5EF4-FFF2-40B4-BE49-F238E27FC236}">
                      <a16:creationId xmlns:a16="http://schemas.microsoft.com/office/drawing/2014/main" id="{464A5859-D835-C340-9EDE-13B6229CC193}"/>
                    </a:ext>
                  </a:extLst>
                </p:cNvPr>
                <p:cNvPicPr/>
                <p:nvPr/>
              </p:nvPicPr>
              <p:blipFill>
                <a:blip r:embed="rId45"/>
                <a:stretch>
                  <a:fillRect/>
                </a:stretch>
              </p:blipFill>
              <p:spPr>
                <a:xfrm>
                  <a:off x="3261776" y="5522402"/>
                  <a:ext cx="911642" cy="201379"/>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049" name="Ink 2048">
                  <a:extLst>
                    <a:ext uri="{FF2B5EF4-FFF2-40B4-BE49-F238E27FC236}">
                      <a16:creationId xmlns:a16="http://schemas.microsoft.com/office/drawing/2014/main" id="{BA3EDA88-08CB-754A-967D-9F1087DB99DF}"/>
                    </a:ext>
                  </a:extLst>
                </p14:cNvPr>
                <p14:cNvContentPartPr/>
                <p14:nvPr/>
              </p14:nvContentPartPr>
              <p14:xfrm>
                <a:off x="4496822" y="5523377"/>
                <a:ext cx="805320" cy="210240"/>
              </p14:xfrm>
            </p:contentPart>
          </mc:Choice>
          <mc:Fallback>
            <p:pic>
              <p:nvPicPr>
                <p:cNvPr id="2049" name="Ink 2048">
                  <a:extLst>
                    <a:ext uri="{FF2B5EF4-FFF2-40B4-BE49-F238E27FC236}">
                      <a16:creationId xmlns:a16="http://schemas.microsoft.com/office/drawing/2014/main" id="{BA3EDA88-08CB-754A-967D-9F1087DB99DF}"/>
                    </a:ext>
                  </a:extLst>
                </p:cNvPr>
                <p:cNvPicPr/>
                <p:nvPr/>
              </p:nvPicPr>
              <p:blipFill>
                <a:blip r:embed="rId47"/>
                <a:stretch>
                  <a:fillRect/>
                </a:stretch>
              </p:blipFill>
              <p:spPr>
                <a:xfrm>
                  <a:off x="4487578" y="5514123"/>
                  <a:ext cx="823438" cy="228377"/>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052" name="Ink 2051">
                  <a:extLst>
                    <a:ext uri="{FF2B5EF4-FFF2-40B4-BE49-F238E27FC236}">
                      <a16:creationId xmlns:a16="http://schemas.microsoft.com/office/drawing/2014/main" id="{E443028A-D95A-794D-9C59-3889B2D01354}"/>
                    </a:ext>
                  </a:extLst>
                </p14:cNvPr>
                <p14:cNvContentPartPr/>
                <p14:nvPr/>
              </p14:nvContentPartPr>
              <p14:xfrm>
                <a:off x="4366502" y="5530937"/>
                <a:ext cx="943920" cy="360720"/>
              </p14:xfrm>
            </p:contentPart>
          </mc:Choice>
          <mc:Fallback>
            <p:pic>
              <p:nvPicPr>
                <p:cNvPr id="2052" name="Ink 2051">
                  <a:extLst>
                    <a:ext uri="{FF2B5EF4-FFF2-40B4-BE49-F238E27FC236}">
                      <a16:creationId xmlns:a16="http://schemas.microsoft.com/office/drawing/2014/main" id="{E443028A-D95A-794D-9C59-3889B2D01354}"/>
                    </a:ext>
                  </a:extLst>
                </p:cNvPr>
                <p:cNvPicPr/>
                <p:nvPr/>
              </p:nvPicPr>
              <p:blipFill>
                <a:blip r:embed="rId49"/>
                <a:stretch>
                  <a:fillRect/>
                </a:stretch>
              </p:blipFill>
              <p:spPr>
                <a:xfrm>
                  <a:off x="4357255" y="5521697"/>
                  <a:ext cx="962044" cy="37883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054" name="Ink 2053">
                  <a:extLst>
                    <a:ext uri="{FF2B5EF4-FFF2-40B4-BE49-F238E27FC236}">
                      <a16:creationId xmlns:a16="http://schemas.microsoft.com/office/drawing/2014/main" id="{62A3C4EF-0682-A444-8954-6737F0409AB7}"/>
                    </a:ext>
                  </a:extLst>
                </p14:cNvPr>
                <p14:cNvContentPartPr/>
                <p14:nvPr/>
              </p14:nvContentPartPr>
              <p14:xfrm>
                <a:off x="3246542" y="5534897"/>
                <a:ext cx="1015560" cy="366840"/>
              </p14:xfrm>
            </p:contentPart>
          </mc:Choice>
          <mc:Fallback>
            <p:pic>
              <p:nvPicPr>
                <p:cNvPr id="2054" name="Ink 2053">
                  <a:extLst>
                    <a:ext uri="{FF2B5EF4-FFF2-40B4-BE49-F238E27FC236}">
                      <a16:creationId xmlns:a16="http://schemas.microsoft.com/office/drawing/2014/main" id="{62A3C4EF-0682-A444-8954-6737F0409AB7}"/>
                    </a:ext>
                  </a:extLst>
                </p:cNvPr>
                <p:cNvPicPr/>
                <p:nvPr/>
              </p:nvPicPr>
              <p:blipFill>
                <a:blip r:embed="rId51"/>
                <a:stretch>
                  <a:fillRect/>
                </a:stretch>
              </p:blipFill>
              <p:spPr>
                <a:xfrm>
                  <a:off x="3237296" y="5525652"/>
                  <a:ext cx="1033682" cy="384960"/>
                </a:xfrm>
                <a:prstGeom prst="rect">
                  <a:avLst/>
                </a:prstGeom>
              </p:spPr>
            </p:pic>
          </mc:Fallback>
        </mc:AlternateContent>
        <p:grpSp>
          <p:nvGrpSpPr>
            <p:cNvPr id="2057" name="Group 2056">
              <a:extLst>
                <a:ext uri="{FF2B5EF4-FFF2-40B4-BE49-F238E27FC236}">
                  <a16:creationId xmlns:a16="http://schemas.microsoft.com/office/drawing/2014/main" id="{CFF3FC19-0442-0848-927A-E7F05662AD4F}"/>
                </a:ext>
              </a:extLst>
            </p:cNvPr>
            <p:cNvGrpSpPr/>
            <p:nvPr/>
          </p:nvGrpSpPr>
          <p:grpSpPr>
            <a:xfrm>
              <a:off x="3192542" y="5346617"/>
              <a:ext cx="2113560" cy="724680"/>
              <a:chOff x="3192542" y="5346617"/>
              <a:chExt cx="2113560" cy="724680"/>
            </a:xfrm>
          </p:grpSpPr>
          <mc:AlternateContent xmlns:mc="http://schemas.openxmlformats.org/markup-compatibility/2006">
            <mc:Choice xmlns:p14="http://schemas.microsoft.com/office/powerpoint/2010/main" Requires="p14">
              <p:contentPart p14:bwMode="auto" r:id="rId52">
                <p14:nvContentPartPr>
                  <p14:cNvPr id="121" name="Ink 120">
                    <a:extLst>
                      <a:ext uri="{FF2B5EF4-FFF2-40B4-BE49-F238E27FC236}">
                        <a16:creationId xmlns:a16="http://schemas.microsoft.com/office/drawing/2014/main" id="{DF2CC0B2-261D-A140-B165-60D778AF3113}"/>
                      </a:ext>
                    </a:extLst>
                  </p14:cNvPr>
                  <p14:cNvContentPartPr/>
                  <p14:nvPr/>
                </p14:nvContentPartPr>
                <p14:xfrm>
                  <a:off x="4565582" y="5359937"/>
                  <a:ext cx="740520" cy="181800"/>
                </p14:xfrm>
              </p:contentPart>
            </mc:Choice>
            <mc:Fallback>
              <p:pic>
                <p:nvPicPr>
                  <p:cNvPr id="121" name="Ink 120">
                    <a:extLst>
                      <a:ext uri="{FF2B5EF4-FFF2-40B4-BE49-F238E27FC236}">
                        <a16:creationId xmlns:a16="http://schemas.microsoft.com/office/drawing/2014/main" id="{DF2CC0B2-261D-A140-B165-60D778AF3113}"/>
                      </a:ext>
                    </a:extLst>
                  </p:cNvPr>
                  <p:cNvPicPr/>
                  <p:nvPr/>
                </p:nvPicPr>
                <p:blipFill>
                  <a:blip r:embed="rId53"/>
                  <a:stretch>
                    <a:fillRect/>
                  </a:stretch>
                </p:blipFill>
                <p:spPr>
                  <a:xfrm>
                    <a:off x="4556330" y="5350699"/>
                    <a:ext cx="758654" cy="199906"/>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23" name="Ink 122">
                    <a:extLst>
                      <a:ext uri="{FF2B5EF4-FFF2-40B4-BE49-F238E27FC236}">
                        <a16:creationId xmlns:a16="http://schemas.microsoft.com/office/drawing/2014/main" id="{4E9A6E1A-385A-6945-BB34-B198E9D8C8D9}"/>
                      </a:ext>
                    </a:extLst>
                  </p14:cNvPr>
                  <p14:cNvContentPartPr/>
                  <p14:nvPr/>
                </p14:nvContentPartPr>
                <p14:xfrm>
                  <a:off x="3192542" y="5346617"/>
                  <a:ext cx="863280" cy="188280"/>
                </p14:xfrm>
              </p:contentPart>
            </mc:Choice>
            <mc:Fallback>
              <p:pic>
                <p:nvPicPr>
                  <p:cNvPr id="123" name="Ink 122">
                    <a:extLst>
                      <a:ext uri="{FF2B5EF4-FFF2-40B4-BE49-F238E27FC236}">
                        <a16:creationId xmlns:a16="http://schemas.microsoft.com/office/drawing/2014/main" id="{4E9A6E1A-385A-6945-BB34-B198E9D8C8D9}"/>
                      </a:ext>
                    </a:extLst>
                  </p:cNvPr>
                  <p:cNvPicPr/>
                  <p:nvPr/>
                </p:nvPicPr>
                <p:blipFill>
                  <a:blip r:embed="rId55"/>
                  <a:stretch>
                    <a:fillRect/>
                  </a:stretch>
                </p:blipFill>
                <p:spPr>
                  <a:xfrm>
                    <a:off x="3183295" y="5337369"/>
                    <a:ext cx="881404" cy="206405"/>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056" name="Ink 2055">
                    <a:extLst>
                      <a:ext uri="{FF2B5EF4-FFF2-40B4-BE49-F238E27FC236}">
                        <a16:creationId xmlns:a16="http://schemas.microsoft.com/office/drawing/2014/main" id="{CC4E532A-80C7-2C4D-8A38-BCF51D9BDCF0}"/>
                      </a:ext>
                    </a:extLst>
                  </p14:cNvPr>
                  <p14:cNvContentPartPr/>
                  <p14:nvPr/>
                </p14:nvContentPartPr>
                <p14:xfrm>
                  <a:off x="3271742" y="5535977"/>
                  <a:ext cx="1075320" cy="535320"/>
                </p14:xfrm>
              </p:contentPart>
            </mc:Choice>
            <mc:Fallback>
              <p:pic>
                <p:nvPicPr>
                  <p:cNvPr id="2056" name="Ink 2055">
                    <a:extLst>
                      <a:ext uri="{FF2B5EF4-FFF2-40B4-BE49-F238E27FC236}">
                        <a16:creationId xmlns:a16="http://schemas.microsoft.com/office/drawing/2014/main" id="{CC4E532A-80C7-2C4D-8A38-BCF51D9BDCF0}"/>
                      </a:ext>
                    </a:extLst>
                  </p:cNvPr>
                  <p:cNvPicPr/>
                  <p:nvPr/>
                </p:nvPicPr>
                <p:blipFill>
                  <a:blip r:embed="rId57"/>
                  <a:stretch>
                    <a:fillRect/>
                  </a:stretch>
                </p:blipFill>
                <p:spPr>
                  <a:xfrm>
                    <a:off x="3262491" y="5526728"/>
                    <a:ext cx="1093452" cy="553448"/>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8">
              <p14:nvContentPartPr>
                <p14:cNvPr id="2058" name="Ink 2057">
                  <a:extLst>
                    <a:ext uri="{FF2B5EF4-FFF2-40B4-BE49-F238E27FC236}">
                      <a16:creationId xmlns:a16="http://schemas.microsoft.com/office/drawing/2014/main" id="{622FC919-41ED-CC44-982D-D9CF7C218713}"/>
                    </a:ext>
                  </a:extLst>
                </p14:cNvPr>
                <p14:cNvContentPartPr/>
                <p14:nvPr/>
              </p14:nvContentPartPr>
              <p14:xfrm>
                <a:off x="4351742" y="5832617"/>
                <a:ext cx="1016640" cy="240120"/>
              </p14:xfrm>
            </p:contentPart>
          </mc:Choice>
          <mc:Fallback>
            <p:pic>
              <p:nvPicPr>
                <p:cNvPr id="2058" name="Ink 2057">
                  <a:extLst>
                    <a:ext uri="{FF2B5EF4-FFF2-40B4-BE49-F238E27FC236}">
                      <a16:creationId xmlns:a16="http://schemas.microsoft.com/office/drawing/2014/main" id="{622FC919-41ED-CC44-982D-D9CF7C218713}"/>
                    </a:ext>
                  </a:extLst>
                </p:cNvPr>
                <p:cNvPicPr/>
                <p:nvPr/>
              </p:nvPicPr>
              <p:blipFill>
                <a:blip r:embed="rId59"/>
                <a:stretch>
                  <a:fillRect/>
                </a:stretch>
              </p:blipFill>
              <p:spPr>
                <a:xfrm>
                  <a:off x="4342493" y="5823353"/>
                  <a:ext cx="1034768" cy="258277"/>
                </a:xfrm>
                <a:prstGeom prst="rect">
                  <a:avLst/>
                </a:prstGeom>
              </p:spPr>
            </p:pic>
          </mc:Fallback>
        </mc:AlternateContent>
        <p:grpSp>
          <p:nvGrpSpPr>
            <p:cNvPr id="2061" name="Group 2060">
              <a:extLst>
                <a:ext uri="{FF2B5EF4-FFF2-40B4-BE49-F238E27FC236}">
                  <a16:creationId xmlns:a16="http://schemas.microsoft.com/office/drawing/2014/main" id="{07544347-96B6-014E-B838-354152A52083}"/>
                </a:ext>
              </a:extLst>
            </p:cNvPr>
            <p:cNvGrpSpPr/>
            <p:nvPr/>
          </p:nvGrpSpPr>
          <p:grpSpPr>
            <a:xfrm>
              <a:off x="3596335" y="4489931"/>
              <a:ext cx="65880" cy="147960"/>
              <a:chOff x="3596335" y="4489931"/>
              <a:chExt cx="65880" cy="147960"/>
            </a:xfrm>
          </p:grpSpPr>
          <mc:AlternateContent xmlns:mc="http://schemas.openxmlformats.org/markup-compatibility/2006">
            <mc:Choice xmlns:p14="http://schemas.microsoft.com/office/powerpoint/2010/main" Requires="p14">
              <p:contentPart p14:bwMode="auto" r:id="rId60">
                <p14:nvContentPartPr>
                  <p14:cNvPr id="2059" name="Ink 2058">
                    <a:extLst>
                      <a:ext uri="{FF2B5EF4-FFF2-40B4-BE49-F238E27FC236}">
                        <a16:creationId xmlns:a16="http://schemas.microsoft.com/office/drawing/2014/main" id="{003894BE-D147-8C4D-86DF-BF10678D3815}"/>
                      </a:ext>
                    </a:extLst>
                  </p14:cNvPr>
                  <p14:cNvContentPartPr/>
                  <p14:nvPr/>
                </p14:nvContentPartPr>
                <p14:xfrm>
                  <a:off x="3596335" y="4630691"/>
                  <a:ext cx="41760" cy="7200"/>
                </p14:xfrm>
              </p:contentPart>
            </mc:Choice>
            <mc:Fallback>
              <p:pic>
                <p:nvPicPr>
                  <p:cNvPr id="2059" name="Ink 2058">
                    <a:extLst>
                      <a:ext uri="{FF2B5EF4-FFF2-40B4-BE49-F238E27FC236}">
                        <a16:creationId xmlns:a16="http://schemas.microsoft.com/office/drawing/2014/main" id="{003894BE-D147-8C4D-86DF-BF10678D3815}"/>
                      </a:ext>
                    </a:extLst>
                  </p:cNvPr>
                  <p:cNvPicPr/>
                  <p:nvPr/>
                </p:nvPicPr>
                <p:blipFill>
                  <a:blip r:embed="rId61"/>
                  <a:stretch>
                    <a:fillRect/>
                  </a:stretch>
                </p:blipFill>
                <p:spPr>
                  <a:xfrm>
                    <a:off x="3587096" y="4621217"/>
                    <a:ext cx="59868" cy="25768"/>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060" name="Ink 2059">
                    <a:extLst>
                      <a:ext uri="{FF2B5EF4-FFF2-40B4-BE49-F238E27FC236}">
                        <a16:creationId xmlns:a16="http://schemas.microsoft.com/office/drawing/2014/main" id="{5C7A1488-5A7F-8647-B4ED-4066D3CA7C77}"/>
                      </a:ext>
                    </a:extLst>
                  </p14:cNvPr>
                  <p14:cNvContentPartPr/>
                  <p14:nvPr/>
                </p14:nvContentPartPr>
                <p14:xfrm>
                  <a:off x="3612175" y="4489931"/>
                  <a:ext cx="50040" cy="4320"/>
                </p14:xfrm>
              </p:contentPart>
            </mc:Choice>
            <mc:Fallback>
              <p:pic>
                <p:nvPicPr>
                  <p:cNvPr id="2060" name="Ink 2059">
                    <a:extLst>
                      <a:ext uri="{FF2B5EF4-FFF2-40B4-BE49-F238E27FC236}">
                        <a16:creationId xmlns:a16="http://schemas.microsoft.com/office/drawing/2014/main" id="{5C7A1488-5A7F-8647-B4ED-4066D3CA7C77}"/>
                      </a:ext>
                    </a:extLst>
                  </p:cNvPr>
                  <p:cNvPicPr/>
                  <p:nvPr/>
                </p:nvPicPr>
                <p:blipFill>
                  <a:blip r:embed="rId63"/>
                  <a:stretch>
                    <a:fillRect/>
                  </a:stretch>
                </p:blipFill>
                <p:spPr>
                  <a:xfrm>
                    <a:off x="3602908" y="4480931"/>
                    <a:ext cx="68203" cy="2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4">
              <p14:nvContentPartPr>
                <p14:cNvPr id="2062" name="Ink 2061">
                  <a:extLst>
                    <a:ext uri="{FF2B5EF4-FFF2-40B4-BE49-F238E27FC236}">
                      <a16:creationId xmlns:a16="http://schemas.microsoft.com/office/drawing/2014/main" id="{E404F3FA-ACCF-0D44-B5CC-9A2BBCD997DE}"/>
                    </a:ext>
                  </a:extLst>
                </p14:cNvPr>
                <p14:cNvContentPartPr/>
                <p14:nvPr/>
              </p14:nvContentPartPr>
              <p14:xfrm>
                <a:off x="3187375" y="5006831"/>
                <a:ext cx="322560" cy="180720"/>
              </p14:xfrm>
            </p:contentPart>
          </mc:Choice>
          <mc:Fallback>
            <p:pic>
              <p:nvPicPr>
                <p:cNvPr id="2062" name="Ink 2061">
                  <a:extLst>
                    <a:ext uri="{FF2B5EF4-FFF2-40B4-BE49-F238E27FC236}">
                      <a16:creationId xmlns:a16="http://schemas.microsoft.com/office/drawing/2014/main" id="{E404F3FA-ACCF-0D44-B5CC-9A2BBCD997DE}"/>
                    </a:ext>
                  </a:extLst>
                </p:cNvPr>
                <p:cNvPicPr/>
                <p:nvPr/>
              </p:nvPicPr>
              <p:blipFill>
                <a:blip r:embed="rId65"/>
                <a:stretch>
                  <a:fillRect/>
                </a:stretch>
              </p:blipFill>
              <p:spPr>
                <a:xfrm>
                  <a:off x="3178127" y="4997573"/>
                  <a:ext cx="340686" cy="198866"/>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063" name="Ink 2062">
                  <a:extLst>
                    <a:ext uri="{FF2B5EF4-FFF2-40B4-BE49-F238E27FC236}">
                      <a16:creationId xmlns:a16="http://schemas.microsoft.com/office/drawing/2014/main" id="{6C7B5458-CB01-E949-998F-D381CA778C6E}"/>
                    </a:ext>
                  </a:extLst>
                </p14:cNvPr>
                <p14:cNvContentPartPr/>
                <p14:nvPr/>
              </p14:nvContentPartPr>
              <p14:xfrm>
                <a:off x="5078095" y="5017991"/>
                <a:ext cx="294120" cy="174960"/>
              </p14:xfrm>
            </p:contentPart>
          </mc:Choice>
          <mc:Fallback>
            <p:pic>
              <p:nvPicPr>
                <p:cNvPr id="2063" name="Ink 2062">
                  <a:extLst>
                    <a:ext uri="{FF2B5EF4-FFF2-40B4-BE49-F238E27FC236}">
                      <a16:creationId xmlns:a16="http://schemas.microsoft.com/office/drawing/2014/main" id="{6C7B5458-CB01-E949-998F-D381CA778C6E}"/>
                    </a:ext>
                  </a:extLst>
                </p:cNvPr>
                <p:cNvPicPr/>
                <p:nvPr/>
              </p:nvPicPr>
              <p:blipFill>
                <a:blip r:embed="rId67"/>
                <a:stretch>
                  <a:fillRect/>
                </a:stretch>
              </p:blipFill>
              <p:spPr>
                <a:xfrm>
                  <a:off x="5068846" y="5008744"/>
                  <a:ext cx="312248" cy="193085"/>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074" name="Ink 2073">
                  <a:extLst>
                    <a:ext uri="{FF2B5EF4-FFF2-40B4-BE49-F238E27FC236}">
                      <a16:creationId xmlns:a16="http://schemas.microsoft.com/office/drawing/2014/main" id="{4F58F2A7-EB9F-6740-A52E-4F74E63446E1}"/>
                    </a:ext>
                  </a:extLst>
                </p14:cNvPr>
                <p14:cNvContentPartPr/>
                <p14:nvPr/>
              </p14:nvContentPartPr>
              <p14:xfrm>
                <a:off x="4282381" y="3976815"/>
                <a:ext cx="53640" cy="1458360"/>
              </p14:xfrm>
            </p:contentPart>
          </mc:Choice>
          <mc:Fallback>
            <p:pic>
              <p:nvPicPr>
                <p:cNvPr id="2074" name="Ink 2073">
                  <a:extLst>
                    <a:ext uri="{FF2B5EF4-FFF2-40B4-BE49-F238E27FC236}">
                      <a16:creationId xmlns:a16="http://schemas.microsoft.com/office/drawing/2014/main" id="{4F58F2A7-EB9F-6740-A52E-4F74E63446E1}"/>
                    </a:ext>
                  </a:extLst>
                </p:cNvPr>
                <p:cNvPicPr/>
                <p:nvPr/>
              </p:nvPicPr>
              <p:blipFill>
                <a:blip r:embed="rId69"/>
                <a:stretch>
                  <a:fillRect/>
                </a:stretch>
              </p:blipFill>
              <p:spPr>
                <a:xfrm>
                  <a:off x="4263756" y="3958317"/>
                  <a:ext cx="90518" cy="1494985"/>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0">
            <p14:nvContentPartPr>
              <p14:cNvPr id="2075" name="Ink 2074">
                <a:extLst>
                  <a:ext uri="{FF2B5EF4-FFF2-40B4-BE49-F238E27FC236}">
                    <a16:creationId xmlns:a16="http://schemas.microsoft.com/office/drawing/2014/main" id="{8BE3AF20-6D0F-7540-927E-A9F6A49F0C70}"/>
                  </a:ext>
                </a:extLst>
              </p14:cNvPr>
              <p14:cNvContentPartPr/>
              <p14:nvPr/>
            </p14:nvContentPartPr>
            <p14:xfrm>
              <a:off x="2604505" y="649599"/>
              <a:ext cx="360" cy="360"/>
            </p14:xfrm>
          </p:contentPart>
        </mc:Choice>
        <mc:Fallback>
          <p:pic>
            <p:nvPicPr>
              <p:cNvPr id="2075" name="Ink 2074">
                <a:extLst>
                  <a:ext uri="{FF2B5EF4-FFF2-40B4-BE49-F238E27FC236}">
                    <a16:creationId xmlns:a16="http://schemas.microsoft.com/office/drawing/2014/main" id="{8BE3AF20-6D0F-7540-927E-A9F6A49F0C70}"/>
                  </a:ext>
                </a:extLst>
              </p:cNvPr>
              <p:cNvPicPr/>
              <p:nvPr/>
            </p:nvPicPr>
            <p:blipFill>
              <a:blip r:embed="rId71"/>
              <a:stretch>
                <a:fillRect/>
              </a:stretch>
            </p:blipFill>
            <p:spPr>
              <a:xfrm>
                <a:off x="2586505" y="631599"/>
                <a:ext cx="36000" cy="36000"/>
              </a:xfrm>
              <a:prstGeom prst="rect">
                <a:avLst/>
              </a:prstGeom>
            </p:spPr>
          </p:pic>
        </mc:Fallback>
      </mc:AlternateContent>
      <p:sp>
        <p:nvSpPr>
          <p:cNvPr id="159" name="TextBox 158">
            <a:extLst>
              <a:ext uri="{FF2B5EF4-FFF2-40B4-BE49-F238E27FC236}">
                <a16:creationId xmlns:a16="http://schemas.microsoft.com/office/drawing/2014/main" id="{E5DD4971-380D-3B4B-B91C-A256D5A3D628}"/>
              </a:ext>
            </a:extLst>
          </p:cNvPr>
          <p:cNvSpPr txBox="1"/>
          <p:nvPr/>
        </p:nvSpPr>
        <p:spPr>
          <a:xfrm>
            <a:off x="8679937" y="47788"/>
            <a:ext cx="1578283" cy="4662815"/>
          </a:xfrm>
          <a:prstGeom prst="rect">
            <a:avLst/>
          </a:prstGeom>
          <a:noFill/>
        </p:spPr>
        <p:txBody>
          <a:bodyPr wrap="square" rtlCol="0">
            <a:spAutoFit/>
          </a:bodyPr>
          <a:lstStyle/>
          <a:p>
            <a:r>
              <a:rPr lang="en-US" sz="11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Front of vest: </a:t>
            </a: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made from indestructible material- Dyneema</a:t>
            </a:r>
          </a:p>
          <a:p>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The large skull symbol makes note of the body’s vital systems and will automatically act as a defibrillator if the heart stops</a:t>
            </a:r>
          </a:p>
          <a:p>
            <a:pPr marL="171450" indent="-171450">
              <a:buFont typeface="Wingdings" pitchFamily="2" charset="2"/>
              <a:buChar char="Ø"/>
            </a:pPr>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Has various tightly sealed pockets and compartments on the inside and outside of vest to store weapons</a:t>
            </a:r>
          </a:p>
          <a:p>
            <a:pPr marL="171450" indent="-171450">
              <a:buFont typeface="Wingdings" pitchFamily="2" charset="2"/>
              <a:buChar char="Ø"/>
            </a:pPr>
            <a:endPar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Wingdings" pitchFamily="2" charset="2"/>
              <a:buChar char="Ø"/>
            </a:pPr>
            <a:r>
              <a:rPr lang="en-US" sz="1100" dirty="0">
                <a:solidFill>
                  <a:srgbClr val="C00000"/>
                </a:solidFill>
                <a:latin typeface="Open Sans" panose="020B0606030504020204" pitchFamily="34" charset="0"/>
                <a:ea typeface="Open Sans" panose="020B0606030504020204" pitchFamily="34" charset="0"/>
                <a:cs typeface="Open Sans" panose="020B0606030504020204" pitchFamily="34" charset="0"/>
              </a:rPr>
              <a:t>Straps on shoulders contain an Artificial intelligence system interface does what it is told</a:t>
            </a:r>
          </a:p>
        </p:txBody>
      </p:sp>
      <mc:AlternateContent xmlns:mc="http://schemas.openxmlformats.org/markup-compatibility/2006">
        <mc:Choice xmlns:p14="http://schemas.microsoft.com/office/powerpoint/2010/main" Requires="p14">
          <p:contentPart p14:bwMode="auto" r:id="rId72">
            <p14:nvContentPartPr>
              <p14:cNvPr id="2071" name="Ink 2070">
                <a:extLst>
                  <a:ext uri="{FF2B5EF4-FFF2-40B4-BE49-F238E27FC236}">
                    <a16:creationId xmlns:a16="http://schemas.microsoft.com/office/drawing/2014/main" id="{BC9269B8-523D-E148-A44E-3F291516C982}"/>
                  </a:ext>
                </a:extLst>
              </p14:cNvPr>
              <p14:cNvContentPartPr/>
              <p14:nvPr/>
            </p14:nvContentPartPr>
            <p14:xfrm rot="387303">
              <a:off x="2576172" y="1689176"/>
              <a:ext cx="794880" cy="1956376"/>
            </p14:xfrm>
          </p:contentPart>
        </mc:Choice>
        <mc:Fallback>
          <p:pic>
            <p:nvPicPr>
              <p:cNvPr id="2071" name="Ink 2070">
                <a:extLst>
                  <a:ext uri="{FF2B5EF4-FFF2-40B4-BE49-F238E27FC236}">
                    <a16:creationId xmlns:a16="http://schemas.microsoft.com/office/drawing/2014/main" id="{BC9269B8-523D-E148-A44E-3F291516C982}"/>
                  </a:ext>
                </a:extLst>
              </p:cNvPr>
              <p:cNvPicPr/>
              <p:nvPr/>
            </p:nvPicPr>
            <p:blipFill>
              <a:blip r:embed="rId73"/>
              <a:stretch>
                <a:fillRect/>
              </a:stretch>
            </p:blipFill>
            <p:spPr>
              <a:xfrm rot="387303">
                <a:off x="2558172" y="1671178"/>
                <a:ext cx="830520" cy="1992012"/>
              </a:xfrm>
              <a:prstGeom prst="rect">
                <a:avLst/>
              </a:prstGeom>
            </p:spPr>
          </p:pic>
        </mc:Fallback>
      </mc:AlternateContent>
    </p:spTree>
    <p:extLst>
      <p:ext uri="{BB962C8B-B14F-4D97-AF65-F5344CB8AC3E}">
        <p14:creationId xmlns:p14="http://schemas.microsoft.com/office/powerpoint/2010/main" val="4174847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706C-9925-8542-8670-7E462A2F8281}"/>
              </a:ext>
            </a:extLst>
          </p:cNvPr>
          <p:cNvSpPr>
            <a:spLocks noGrp="1"/>
          </p:cNvSpPr>
          <p:nvPr>
            <p:ph type="title"/>
          </p:nvPr>
        </p:nvSpPr>
        <p:spPr>
          <a:xfrm rot="16200000">
            <a:off x="-1531402" y="3683000"/>
            <a:ext cx="4090987" cy="816864"/>
          </a:xfrm>
        </p:spPr>
        <p:txBody>
          <a:bodyPr/>
          <a:lstStyle/>
          <a:p>
            <a:r>
              <a:rPr lang="en-US" dirty="0"/>
              <a:t>product abilities</a:t>
            </a:r>
          </a:p>
        </p:txBody>
      </p:sp>
      <p:sp>
        <p:nvSpPr>
          <p:cNvPr id="4" name="Content Placeholder 2">
            <a:extLst>
              <a:ext uri="{FF2B5EF4-FFF2-40B4-BE49-F238E27FC236}">
                <a16:creationId xmlns:a16="http://schemas.microsoft.com/office/drawing/2014/main" id="{ED79FE15-9D32-E14C-8C1A-3344314DAB49}"/>
              </a:ext>
            </a:extLst>
          </p:cNvPr>
          <p:cNvSpPr>
            <a:spLocks noGrp="1"/>
          </p:cNvSpPr>
          <p:nvPr>
            <p:ph idx="1"/>
          </p:nvPr>
        </p:nvSpPr>
        <p:spPr>
          <a:xfrm>
            <a:off x="816865" y="154432"/>
            <a:ext cx="11269476" cy="6549136"/>
          </a:xfrm>
        </p:spPr>
        <p:txBody>
          <a:bodyPr>
            <a:normAutofit fontScale="85000" lnSpcReduction="10000"/>
          </a:bodyPr>
          <a:lstStyle/>
          <a:p>
            <a:r>
              <a:rPr lang="en-US" b="1" u="sng" dirty="0"/>
              <a:t>Necklace as a whole- </a:t>
            </a:r>
            <a:r>
              <a:rPr lang="en-US" dirty="0"/>
              <a:t>functions as the product that houses and deploys the nanotechnology to the different parts of the body (assembles the vest on the torso, places interface behind the ear for communication with AI, and deploys nanotech to scan and heal any wounds on the body)</a:t>
            </a:r>
          </a:p>
          <a:p>
            <a:r>
              <a:rPr lang="en-US" b="1" u="sng" dirty="0"/>
              <a:t>Skull pendant- </a:t>
            </a:r>
            <a:r>
              <a:rPr lang="en-US" dirty="0"/>
              <a:t>operates as a functioning locket, holds sentimental value, can manually activate the vest, represents the punishers trademark symbol</a:t>
            </a:r>
          </a:p>
          <a:p>
            <a:r>
              <a:rPr lang="en-US" b="1" u="sng" dirty="0"/>
              <a:t>The front of the vest- </a:t>
            </a:r>
            <a:r>
              <a:rPr lang="en-US" dirty="0"/>
              <a:t>contains the large skull symbol that can act as a defibrillator and keeps track of vitals; houses an AI interface on shoulder straps (capable of completing most tasks that are asked of it), has various secure and hidden pockets </a:t>
            </a:r>
          </a:p>
          <a:p>
            <a:r>
              <a:rPr lang="en-US" b="1" u="sng" dirty="0"/>
              <a:t>The back of the vest- </a:t>
            </a:r>
            <a:r>
              <a:rPr lang="en-US" dirty="0"/>
              <a:t>houses various medications and neurotransmitters and injects them directly into the spine when needed, then is either directed to the peripheral nervous system (limbs) or the central nervous system (spine and brain)</a:t>
            </a:r>
          </a:p>
          <a:p>
            <a:pPr lvl="1">
              <a:lnSpc>
                <a:spcPct val="120000"/>
              </a:lnSpc>
              <a:spcBef>
                <a:spcPts val="600"/>
              </a:spcBef>
              <a:spcAft>
                <a:spcPts val="90"/>
              </a:spcAft>
            </a:pPr>
            <a:r>
              <a:rPr lang="en-US" dirty="0"/>
              <a:t>Adrenaline- helps the body respond to stress and danger</a:t>
            </a:r>
          </a:p>
          <a:p>
            <a:pPr lvl="1">
              <a:lnSpc>
                <a:spcPct val="120000"/>
              </a:lnSpc>
              <a:spcBef>
                <a:spcPts val="600"/>
              </a:spcBef>
              <a:spcAft>
                <a:spcPts val="90"/>
              </a:spcAft>
            </a:pPr>
            <a:r>
              <a:rPr lang="en-US" dirty="0"/>
              <a:t>Serotonin- helps regulate mood, appetite, and sleep</a:t>
            </a:r>
          </a:p>
          <a:p>
            <a:pPr lvl="1">
              <a:lnSpc>
                <a:spcPct val="120000"/>
              </a:lnSpc>
              <a:spcBef>
                <a:spcPts val="600"/>
              </a:spcBef>
              <a:spcAft>
                <a:spcPts val="90"/>
              </a:spcAft>
            </a:pPr>
            <a:r>
              <a:rPr lang="en-US" dirty="0"/>
              <a:t>Dopamine- promotes motivation, memory, attention, and regulation of body movements</a:t>
            </a:r>
          </a:p>
          <a:p>
            <a:pPr lvl="1">
              <a:lnSpc>
                <a:spcPct val="120000"/>
              </a:lnSpc>
              <a:spcBef>
                <a:spcPts val="600"/>
              </a:spcBef>
              <a:spcAft>
                <a:spcPts val="90"/>
              </a:spcAft>
            </a:pPr>
            <a:r>
              <a:rPr lang="en-US" dirty="0"/>
              <a:t>Medications- opioids and non-steroidal anti-inflammatory drugs (</a:t>
            </a:r>
            <a:r>
              <a:rPr lang="en-US" dirty="0" err="1"/>
              <a:t>nsaids</a:t>
            </a:r>
            <a:r>
              <a:rPr lang="en-US" dirty="0"/>
              <a:t>), help manage pain and improve comfort. Hidden compartments-</a:t>
            </a:r>
          </a:p>
          <a:p>
            <a:pPr lvl="1">
              <a:lnSpc>
                <a:spcPct val="120000"/>
              </a:lnSpc>
              <a:spcBef>
                <a:spcPts val="600"/>
              </a:spcBef>
              <a:spcAft>
                <a:spcPts val="90"/>
              </a:spcAft>
            </a:pPr>
            <a:r>
              <a:rPr lang="en-US" dirty="0"/>
              <a:t>Norepinephrine- promotes alertness and increased focus in stressful situations</a:t>
            </a:r>
          </a:p>
          <a:p>
            <a:pPr lvl="1">
              <a:lnSpc>
                <a:spcPct val="120000"/>
              </a:lnSpc>
              <a:spcBef>
                <a:spcPts val="600"/>
              </a:spcBef>
              <a:spcAft>
                <a:spcPts val="90"/>
              </a:spcAft>
            </a:pPr>
            <a:r>
              <a:rPr lang="en-US" dirty="0"/>
              <a:t>Benzodiazepines- can be used to reduce anxiety and promote a sense of calm in highly stressful situations</a:t>
            </a:r>
          </a:p>
          <a:p>
            <a:pPr lvl="1">
              <a:lnSpc>
                <a:spcPct val="120000"/>
              </a:lnSpc>
              <a:spcBef>
                <a:spcPts val="600"/>
              </a:spcBef>
              <a:spcAft>
                <a:spcPts val="90"/>
              </a:spcAft>
            </a:pPr>
            <a:endParaRPr lang="en-US" dirty="0"/>
          </a:p>
          <a:p>
            <a:r>
              <a:rPr lang="en-US" dirty="0"/>
              <a:t>Material of vest- made of </a:t>
            </a:r>
            <a:r>
              <a:rPr lang="en-US" dirty="0" err="1"/>
              <a:t>dyneema</a:t>
            </a:r>
            <a:r>
              <a:rPr lang="en-US" dirty="0"/>
              <a:t>, which is a high-performance synthetic fiber known for its exceptional strength, durability, and resistance to various environmental factors, known to be high-strength and lightweight</a:t>
            </a:r>
          </a:p>
        </p:txBody>
      </p:sp>
    </p:spTree>
    <p:extLst>
      <p:ext uri="{BB962C8B-B14F-4D97-AF65-F5344CB8AC3E}">
        <p14:creationId xmlns:p14="http://schemas.microsoft.com/office/powerpoint/2010/main" val="1287184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6F9A9-9B54-E544-8803-1BCB99A8DC19}"/>
              </a:ext>
            </a:extLst>
          </p:cNvPr>
          <p:cNvSpPr>
            <a:spLocks noGrp="1"/>
          </p:cNvSpPr>
          <p:nvPr>
            <p:ph type="title"/>
          </p:nvPr>
        </p:nvSpPr>
        <p:spPr>
          <a:xfrm>
            <a:off x="178886" y="5406188"/>
            <a:ext cx="12191999" cy="1691605"/>
          </a:xfrm>
        </p:spPr>
        <p:txBody>
          <a:bodyPr>
            <a:normAutofit/>
          </a:bodyPr>
          <a:lstStyle/>
          <a:p>
            <a:r>
              <a:rPr lang="en-US" sz="4800" b="1" dirty="0"/>
              <a:t>Inclusion of tech from the MCU</a:t>
            </a:r>
          </a:p>
        </p:txBody>
      </p:sp>
      <p:sp>
        <p:nvSpPr>
          <p:cNvPr id="3" name="Content Placeholder 2">
            <a:extLst>
              <a:ext uri="{FF2B5EF4-FFF2-40B4-BE49-F238E27FC236}">
                <a16:creationId xmlns:a16="http://schemas.microsoft.com/office/drawing/2014/main" id="{C80F2E9D-E226-C042-9A5D-FB8B83DF4E58}"/>
              </a:ext>
            </a:extLst>
          </p:cNvPr>
          <p:cNvSpPr>
            <a:spLocks noGrp="1"/>
          </p:cNvSpPr>
          <p:nvPr>
            <p:ph idx="1"/>
          </p:nvPr>
        </p:nvSpPr>
        <p:spPr>
          <a:xfrm>
            <a:off x="178886" y="0"/>
            <a:ext cx="5946773" cy="5960309"/>
          </a:xfrm>
        </p:spPr>
        <p:txBody>
          <a:bodyPr>
            <a:noAutofit/>
          </a:bodyPr>
          <a:lstStyle/>
          <a:p>
            <a:pPr marL="0" indent="0">
              <a:buNone/>
            </a:pPr>
            <a:r>
              <a:rPr lang="en-US" sz="2400" dirty="0"/>
              <a:t>Tony Stark's nanotechnology is powered by nanites, which are extremely tiny, programmable particles that can self-assemble and disassemble to form various structures and materials</a:t>
            </a:r>
          </a:p>
          <a:p>
            <a:pPr marL="0" indent="0">
              <a:buNone/>
            </a:pPr>
            <a:r>
              <a:rPr lang="en-US" sz="2400" dirty="0"/>
              <a:t>Stark created this technology and uses nanites in his Iron Man suits to generate the armor and weaponry in a steadfast efficient way</a:t>
            </a:r>
          </a:p>
          <a:p>
            <a:pPr marL="0" indent="0">
              <a:buNone/>
            </a:pPr>
            <a:r>
              <a:rPr lang="en-US" sz="2400" dirty="0"/>
              <a:t>His thoughts or voice orders can regulate and reconfigure them. This enables the suit to be very adaptable, providing real-time defense, flight capabilities, and a variety of weaponry</a:t>
            </a:r>
          </a:p>
        </p:txBody>
      </p:sp>
      <p:pic>
        <p:nvPicPr>
          <p:cNvPr id="4" name="Picture 3">
            <a:extLst>
              <a:ext uri="{FF2B5EF4-FFF2-40B4-BE49-F238E27FC236}">
                <a16:creationId xmlns:a16="http://schemas.microsoft.com/office/drawing/2014/main" id="{2B223C94-EA6D-4543-AE5C-DFF74888F579}"/>
              </a:ext>
            </a:extLst>
          </p:cNvPr>
          <p:cNvPicPr>
            <a:picLocks noChangeAspect="1"/>
          </p:cNvPicPr>
          <p:nvPr/>
        </p:nvPicPr>
        <p:blipFill>
          <a:blip r:embed="rId2"/>
          <a:stretch>
            <a:fillRect/>
          </a:stretch>
        </p:blipFill>
        <p:spPr>
          <a:xfrm>
            <a:off x="6096000" y="369968"/>
            <a:ext cx="5840975" cy="5220371"/>
          </a:xfrm>
          <a:prstGeom prst="rect">
            <a:avLst/>
          </a:prstGeom>
        </p:spPr>
      </p:pic>
    </p:spTree>
    <p:extLst>
      <p:ext uri="{BB962C8B-B14F-4D97-AF65-F5344CB8AC3E}">
        <p14:creationId xmlns:p14="http://schemas.microsoft.com/office/powerpoint/2010/main" val="1287341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5FA7-91B7-B246-A226-B2A8653E5245}"/>
              </a:ext>
            </a:extLst>
          </p:cNvPr>
          <p:cNvSpPr>
            <a:spLocks noGrp="1"/>
          </p:cNvSpPr>
          <p:nvPr>
            <p:ph type="title"/>
          </p:nvPr>
        </p:nvSpPr>
        <p:spPr/>
        <p:txBody>
          <a:bodyPr/>
          <a:lstStyle/>
          <a:p>
            <a:r>
              <a:rPr lang="en-US" dirty="0"/>
              <a:t>What makes this a good product</a:t>
            </a:r>
          </a:p>
        </p:txBody>
      </p:sp>
      <p:sp>
        <p:nvSpPr>
          <p:cNvPr id="3" name="Content Placeholder 2">
            <a:extLst>
              <a:ext uri="{FF2B5EF4-FFF2-40B4-BE49-F238E27FC236}">
                <a16:creationId xmlns:a16="http://schemas.microsoft.com/office/drawing/2014/main" id="{765D0DBA-A239-F543-BB19-86942F95E20A}"/>
              </a:ext>
            </a:extLst>
          </p:cNvPr>
          <p:cNvSpPr>
            <a:spLocks noGrp="1"/>
          </p:cNvSpPr>
          <p:nvPr>
            <p:ph idx="1"/>
          </p:nvPr>
        </p:nvSpPr>
        <p:spPr>
          <a:xfrm>
            <a:off x="1141413" y="1612901"/>
            <a:ext cx="9905998" cy="4178300"/>
          </a:xfrm>
        </p:spPr>
        <p:txBody>
          <a:bodyPr/>
          <a:lstStyle/>
          <a:p>
            <a:pPr marL="457200" indent="-457200">
              <a:buFont typeface="+mj-lt"/>
              <a:buAutoNum type="arabicPeriod"/>
            </a:pPr>
            <a:r>
              <a:rPr lang="en-US" dirty="0"/>
              <a:t>It solves the punisher's problem of struggling with constantly being injured and in near-death situations, by offering various ways to aid and support him during combat. This is done in a simplistic user-centered way that follows his aesthetic appeal</a:t>
            </a:r>
          </a:p>
          <a:p>
            <a:pPr marL="457200" indent="-457200">
              <a:buFont typeface="+mj-lt"/>
              <a:buAutoNum type="arabicPeriod"/>
            </a:pPr>
            <a:r>
              <a:rPr lang="en-US" dirty="0"/>
              <a:t>The product also has systems in place to diminish the punisher's weaknesses and play off of his strengths</a:t>
            </a:r>
          </a:p>
          <a:p>
            <a:pPr marL="457200" indent="-457200">
              <a:buFont typeface="+mj-lt"/>
              <a:buAutoNum type="arabicPeriod"/>
            </a:pPr>
            <a:endParaRPr lang="en-US" dirty="0"/>
          </a:p>
        </p:txBody>
      </p:sp>
    </p:spTree>
    <p:extLst>
      <p:ext uri="{BB962C8B-B14F-4D97-AF65-F5344CB8AC3E}">
        <p14:creationId xmlns:p14="http://schemas.microsoft.com/office/powerpoint/2010/main" val="331224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99D87-E674-4844-B20A-36C9210DA45C}"/>
              </a:ext>
            </a:extLst>
          </p:cNvPr>
          <p:cNvSpPr>
            <a:spLocks noGrp="1"/>
          </p:cNvSpPr>
          <p:nvPr>
            <p:ph type="title"/>
          </p:nvPr>
        </p:nvSpPr>
        <p:spPr>
          <a:xfrm rot="16200000">
            <a:off x="2605663" y="2760782"/>
            <a:ext cx="6810825" cy="1171334"/>
          </a:xfrm>
        </p:spPr>
        <p:txBody>
          <a:bodyPr>
            <a:normAutofit/>
          </a:bodyPr>
          <a:lstStyle/>
          <a:p>
            <a:r>
              <a:rPr lang="en-US" sz="4800" b="1" dirty="0"/>
              <a:t>Who is the punisher?</a:t>
            </a:r>
          </a:p>
        </p:txBody>
      </p:sp>
      <p:sp>
        <p:nvSpPr>
          <p:cNvPr id="3" name="Content Placeholder 2">
            <a:extLst>
              <a:ext uri="{FF2B5EF4-FFF2-40B4-BE49-F238E27FC236}">
                <a16:creationId xmlns:a16="http://schemas.microsoft.com/office/drawing/2014/main" id="{01FB3B9A-D9E4-9343-B307-A0AC86924F80}"/>
              </a:ext>
            </a:extLst>
          </p:cNvPr>
          <p:cNvSpPr>
            <a:spLocks noGrp="1"/>
          </p:cNvSpPr>
          <p:nvPr>
            <p:ph idx="1"/>
          </p:nvPr>
        </p:nvSpPr>
        <p:spPr>
          <a:xfrm>
            <a:off x="6490819" y="518885"/>
            <a:ext cx="5541524" cy="5820229"/>
          </a:xfrm>
        </p:spPr>
        <p:txBody>
          <a:bodyPr anchor="t">
            <a:normAutofit/>
          </a:bodyPr>
          <a:lstStyle/>
          <a:p>
            <a:pPr>
              <a:lnSpc>
                <a:spcPct val="90000"/>
              </a:lnSpc>
            </a:pPr>
            <a:r>
              <a:rPr lang="en-US" b="0" i="0" dirty="0">
                <a:solidFill>
                  <a:schemeClr val="tx1"/>
                </a:solidFill>
                <a:effectLst/>
              </a:rPr>
              <a:t>The Punisher is a character in the Marvel </a:t>
            </a:r>
            <a:r>
              <a:rPr lang="en-US" dirty="0">
                <a:solidFill>
                  <a:schemeClr val="tx1"/>
                </a:solidFill>
                <a:effectLst/>
              </a:rPr>
              <a:t>Cinematic</a:t>
            </a:r>
            <a:r>
              <a:rPr lang="en-US" b="0" i="0" dirty="0">
                <a:solidFill>
                  <a:schemeClr val="tx1"/>
                </a:solidFill>
                <a:effectLst/>
              </a:rPr>
              <a:t> universe </a:t>
            </a:r>
          </a:p>
          <a:p>
            <a:pPr>
              <a:lnSpc>
                <a:spcPct val="90000"/>
              </a:lnSpc>
            </a:pPr>
            <a:r>
              <a:rPr lang="en-US" dirty="0">
                <a:solidFill>
                  <a:schemeClr val="tx1"/>
                </a:solidFill>
                <a:effectLst/>
              </a:rPr>
              <a:t>a former Marine and Vietnam War veteran who is highly skilled in hand-to-hand combat</a:t>
            </a:r>
          </a:p>
          <a:p>
            <a:pPr>
              <a:lnSpc>
                <a:spcPct val="90000"/>
              </a:lnSpc>
            </a:pPr>
            <a:r>
              <a:rPr lang="en-US" dirty="0">
                <a:solidFill>
                  <a:schemeClr val="tx1"/>
                </a:solidFill>
                <a:effectLst/>
              </a:rPr>
              <a:t>takes on the persona of the Punisher, a vigilante who uses brutal force to enforce his own brand of justice</a:t>
            </a:r>
          </a:p>
          <a:p>
            <a:pPr>
              <a:lnSpc>
                <a:spcPct val="90000"/>
              </a:lnSpc>
            </a:pPr>
            <a:r>
              <a:rPr lang="en-US" dirty="0">
                <a:solidFill>
                  <a:schemeClr val="tx1"/>
                </a:solidFill>
                <a:effectLst/>
              </a:rPr>
              <a:t>Does so after he concludes that NYC law enforcement failed him and is run by corrupt cops</a:t>
            </a:r>
          </a:p>
          <a:p>
            <a:pPr>
              <a:lnSpc>
                <a:spcPct val="90000"/>
              </a:lnSpc>
            </a:pPr>
            <a:r>
              <a:rPr lang="en-US" dirty="0">
                <a:solidFill>
                  <a:schemeClr val="tx1"/>
                </a:solidFill>
                <a:effectLst/>
              </a:rPr>
              <a:t>A firm belief that the armed forces are one of the few things capable of maintaining law and order</a:t>
            </a:r>
          </a:p>
          <a:p>
            <a:pPr>
              <a:lnSpc>
                <a:spcPct val="90000"/>
              </a:lnSpc>
            </a:pPr>
            <a:r>
              <a:rPr lang="en-US" dirty="0">
                <a:solidFill>
                  <a:schemeClr val="tx1"/>
                </a:solidFill>
                <a:effectLst/>
              </a:rPr>
              <a:t>He is commonly considered an anti-hero because he intends to ensure all criminals receive the justice they deserve, however tends to be reckless in doing so</a:t>
            </a:r>
          </a:p>
          <a:p>
            <a:pPr>
              <a:lnSpc>
                <a:spcPct val="90000"/>
              </a:lnSpc>
            </a:pPr>
            <a:endParaRPr lang="en-US" sz="1100" dirty="0">
              <a:effectLst/>
              <a:latin typeface="Söhne"/>
            </a:endParaRPr>
          </a:p>
        </p:txBody>
      </p:sp>
      <p:pic>
        <p:nvPicPr>
          <p:cNvPr id="5" name="Picture 4" descr="A person holding an object&#10;&#10;Description automatically generated">
            <a:extLst>
              <a:ext uri="{FF2B5EF4-FFF2-40B4-BE49-F238E27FC236}">
                <a16:creationId xmlns:a16="http://schemas.microsoft.com/office/drawing/2014/main" id="{B86F5093-29FE-0544-8DA3-467D7433E821}"/>
              </a:ext>
            </a:extLst>
          </p:cNvPr>
          <p:cNvPicPr>
            <a:picLocks noChangeAspect="1"/>
          </p:cNvPicPr>
          <p:nvPr/>
        </p:nvPicPr>
        <p:blipFill rotWithShape="1">
          <a:blip r:embed="rId4"/>
          <a:srcRect b="11475"/>
          <a:stretch/>
        </p:blipFill>
        <p:spPr>
          <a:xfrm>
            <a:off x="0" y="-251186"/>
            <a:ext cx="5425409" cy="7195270"/>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1270000" dist="38100">
              <a:srgbClr val="000000"/>
            </a:innerShdw>
          </a:effectLst>
        </p:spPr>
      </p:pic>
    </p:spTree>
    <p:extLst>
      <p:ext uri="{BB962C8B-B14F-4D97-AF65-F5344CB8AC3E}">
        <p14:creationId xmlns:p14="http://schemas.microsoft.com/office/powerpoint/2010/main" val="2203951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26" name="Picture 2" descr="Marvel's The Punisher Reveals Why Frank Castle's Family Was Killed">
            <a:extLst>
              <a:ext uri="{FF2B5EF4-FFF2-40B4-BE49-F238E27FC236}">
                <a16:creationId xmlns:a16="http://schemas.microsoft.com/office/drawing/2014/main" id="{C065A454-1FB2-224E-BCC7-10E4E3509A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055" b="1"/>
          <a:stretch/>
        </p:blipFill>
        <p:spPr bwMode="auto">
          <a:xfrm>
            <a:off x="6987652" y="0"/>
            <a:ext cx="5204347" cy="22884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3BD9783-DCF1-A442-9A51-98172058FBBB}"/>
              </a:ext>
            </a:extLst>
          </p:cNvPr>
          <p:cNvSpPr>
            <a:spLocks noGrp="1"/>
          </p:cNvSpPr>
          <p:nvPr>
            <p:ph idx="1"/>
          </p:nvPr>
        </p:nvSpPr>
        <p:spPr>
          <a:xfrm>
            <a:off x="196446" y="-450573"/>
            <a:ext cx="6575416" cy="8295860"/>
          </a:xfrm>
        </p:spPr>
        <p:txBody>
          <a:bodyPr>
            <a:normAutofit/>
          </a:bodyPr>
          <a:lstStyle/>
          <a:p>
            <a:pPr>
              <a:lnSpc>
                <a:spcPct val="90000"/>
              </a:lnSpc>
            </a:pPr>
            <a:r>
              <a:rPr lang="en-US" sz="2200" dirty="0"/>
              <a:t>His real name is Frank Castles, and he was a friendly family man, who turned into a cold and careless crime-fighting vigilante</a:t>
            </a:r>
          </a:p>
          <a:p>
            <a:pPr>
              <a:lnSpc>
                <a:spcPct val="90000"/>
              </a:lnSpc>
            </a:pPr>
            <a:r>
              <a:rPr lang="en-US" sz="2200" b="0" i="0" dirty="0">
                <a:effectLst/>
              </a:rPr>
              <a:t>His life took a dark turn when his wife and children were tragically killed in a mob shootout while they were having a picnic in Central Park</a:t>
            </a:r>
          </a:p>
          <a:p>
            <a:pPr>
              <a:lnSpc>
                <a:spcPct val="90000"/>
              </a:lnSpc>
            </a:pPr>
            <a:r>
              <a:rPr lang="en-US" sz="2200" b="0" i="0" dirty="0">
                <a:effectLst/>
              </a:rPr>
              <a:t>that event served as the catalyst of his transformation into the Punisher, as he vowed to avenge the death of his family</a:t>
            </a:r>
          </a:p>
          <a:p>
            <a:pPr>
              <a:lnSpc>
                <a:spcPct val="90000"/>
              </a:lnSpc>
            </a:pPr>
            <a:r>
              <a:rPr lang="en-US" sz="2200" dirty="0">
                <a:effectLst/>
              </a:rPr>
              <a:t>During the process, he uncovers a shady conspiracy about a criminal underworld and continues to embody his alter ego with the goal of cleaning up the streets of New York City </a:t>
            </a:r>
          </a:p>
          <a:p>
            <a:pPr>
              <a:lnSpc>
                <a:spcPct val="90000"/>
              </a:lnSpc>
            </a:pPr>
            <a:r>
              <a:rPr lang="en-US" sz="2200" dirty="0"/>
              <a:t>His appeal lies in the blurred line between him being a hero or an antihero, as well as the consequences he endures because of his vigilantism</a:t>
            </a:r>
          </a:p>
          <a:p>
            <a:pPr>
              <a:lnSpc>
                <a:spcPct val="90000"/>
              </a:lnSpc>
            </a:pPr>
            <a:endParaRPr lang="en-US" sz="1400" dirty="0">
              <a:effectLst/>
            </a:endParaRPr>
          </a:p>
          <a:p>
            <a:pPr>
              <a:lnSpc>
                <a:spcPct val="90000"/>
              </a:lnSpc>
            </a:pPr>
            <a:endParaRPr lang="en-US" sz="1400" dirty="0"/>
          </a:p>
        </p:txBody>
      </p:sp>
      <p:pic>
        <p:nvPicPr>
          <p:cNvPr id="4" name="Picture 3" descr="A person holding a group of people&#10;&#10;Description automatically generated">
            <a:extLst>
              <a:ext uri="{FF2B5EF4-FFF2-40B4-BE49-F238E27FC236}">
                <a16:creationId xmlns:a16="http://schemas.microsoft.com/office/drawing/2014/main" id="{C040FF31-99C5-7D4A-85D4-27E0ABD727E9}"/>
              </a:ext>
            </a:extLst>
          </p:cNvPr>
          <p:cNvPicPr>
            <a:picLocks noChangeAspect="1"/>
          </p:cNvPicPr>
          <p:nvPr/>
        </p:nvPicPr>
        <p:blipFill rotWithShape="1">
          <a:blip r:embed="rId4"/>
          <a:srcRect t="9741" b="11981"/>
          <a:stretch/>
        </p:blipFill>
        <p:spPr>
          <a:xfrm>
            <a:off x="6987654" y="2188851"/>
            <a:ext cx="5204346" cy="46691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1479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DE8F-440B-0049-8D71-C7A882D9B955}"/>
              </a:ext>
            </a:extLst>
          </p:cNvPr>
          <p:cNvSpPr>
            <a:spLocks noGrp="1"/>
          </p:cNvSpPr>
          <p:nvPr>
            <p:ph type="title"/>
          </p:nvPr>
        </p:nvSpPr>
        <p:spPr>
          <a:xfrm>
            <a:off x="1141413" y="609600"/>
            <a:ext cx="3591008" cy="579120"/>
          </a:xfrm>
        </p:spPr>
        <p:txBody>
          <a:bodyPr>
            <a:normAutofit/>
          </a:bodyPr>
          <a:lstStyle/>
          <a:p>
            <a:r>
              <a:rPr lang="en-US" b="1" dirty="0"/>
              <a:t>His weaknesses:</a:t>
            </a:r>
          </a:p>
        </p:txBody>
      </p:sp>
      <p:sp>
        <p:nvSpPr>
          <p:cNvPr id="3" name="Content Placeholder 2">
            <a:extLst>
              <a:ext uri="{FF2B5EF4-FFF2-40B4-BE49-F238E27FC236}">
                <a16:creationId xmlns:a16="http://schemas.microsoft.com/office/drawing/2014/main" id="{420D7CDE-0B32-7C44-814A-78D6891F83BD}"/>
              </a:ext>
            </a:extLst>
          </p:cNvPr>
          <p:cNvSpPr>
            <a:spLocks noGrp="1"/>
          </p:cNvSpPr>
          <p:nvPr>
            <p:ph idx="1"/>
          </p:nvPr>
        </p:nvSpPr>
        <p:spPr>
          <a:xfrm>
            <a:off x="1141413" y="1188720"/>
            <a:ext cx="9905998" cy="5425441"/>
          </a:xfrm>
        </p:spPr>
        <p:txBody>
          <a:bodyPr>
            <a:normAutofit/>
          </a:bodyPr>
          <a:lstStyle/>
          <a:p>
            <a:r>
              <a:rPr lang="en-US" dirty="0">
                <a:solidFill>
                  <a:srgbClr val="D1D5DB"/>
                </a:solidFill>
                <a:effectLst/>
              </a:rPr>
              <a:t>Emotional trauma- easily destabilized by the traumatic loss of his family</a:t>
            </a:r>
          </a:p>
          <a:p>
            <a:r>
              <a:rPr lang="en-US" dirty="0">
                <a:solidFill>
                  <a:srgbClr val="D1D5DB"/>
                </a:solidFill>
                <a:effectLst/>
              </a:rPr>
              <a:t>Strict moral code- prevents him from killing </a:t>
            </a:r>
            <a:r>
              <a:rPr lang="en-US" dirty="0" err="1">
                <a:solidFill>
                  <a:srgbClr val="D1D5DB"/>
                </a:solidFill>
                <a:effectLst/>
              </a:rPr>
              <a:t>i</a:t>
            </a:r>
            <a:r>
              <a:rPr lang="en-US" dirty="0">
                <a:solidFill>
                  <a:srgbClr val="D1D5DB"/>
                </a:solidFill>
                <a:effectLst/>
              </a:rPr>
              <a:t>= nocent people and can be exploited by enemies or cause him to act erratic if code is altered</a:t>
            </a:r>
          </a:p>
          <a:p>
            <a:r>
              <a:rPr lang="en-US" dirty="0"/>
              <a:t>The lack of superhuman abilities- makes</a:t>
            </a:r>
            <a:r>
              <a:rPr lang="en-US" dirty="0">
                <a:solidFill>
                  <a:srgbClr val="D1D5DB"/>
                </a:solidFill>
                <a:effectLst/>
              </a:rPr>
              <a:t> him vulnerable in confrontations with superpowered opponents</a:t>
            </a:r>
          </a:p>
          <a:p>
            <a:r>
              <a:rPr lang="en-US" dirty="0">
                <a:solidFill>
                  <a:srgbClr val="D1D5DB"/>
                </a:solidFill>
                <a:effectLst/>
              </a:rPr>
              <a:t>Vigilante reputation- operates outside the law and is frequently pursued by law enforcement; makes it difficult to gain allies and public support; enemies can target him easily</a:t>
            </a:r>
          </a:p>
          <a:p>
            <a:r>
              <a:rPr lang="en-US" dirty="0">
                <a:solidFill>
                  <a:srgbClr val="D1D5DB"/>
                </a:solidFill>
                <a:effectLst/>
              </a:rPr>
              <a:t>Isolation- often works alone, lacks support in dangerous situations</a:t>
            </a:r>
          </a:p>
          <a:p>
            <a:r>
              <a:rPr lang="en-US" dirty="0">
                <a:solidFill>
                  <a:srgbClr val="D1D5DB"/>
                </a:solidFill>
                <a:effectLst/>
              </a:rPr>
              <a:t>Mortality- constantly put into positions where he is subject to death and injuries; as well as the physical limitations of aging</a:t>
            </a:r>
          </a:p>
          <a:p>
            <a:r>
              <a:rPr lang="en-US" dirty="0">
                <a:solidFill>
                  <a:srgbClr val="D1D5DB"/>
                </a:solidFill>
                <a:effectLst/>
              </a:rPr>
              <a:t>Resource limitations- relies entirely on military skills, weaponry, and hand-to-hand combat</a:t>
            </a:r>
          </a:p>
          <a:p>
            <a:pPr marL="0" indent="0">
              <a:buNone/>
            </a:pPr>
            <a:endParaRPr lang="en-US" dirty="0">
              <a:solidFill>
                <a:srgbClr val="D1D5DB"/>
              </a:solidFill>
              <a:effectLst/>
            </a:endParaRPr>
          </a:p>
        </p:txBody>
      </p:sp>
    </p:spTree>
    <p:extLst>
      <p:ext uri="{BB962C8B-B14F-4D97-AF65-F5344CB8AC3E}">
        <p14:creationId xmlns:p14="http://schemas.microsoft.com/office/powerpoint/2010/main" val="149360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35E1-66C3-204B-B6B8-5EF3CA5F3BCA}"/>
              </a:ext>
            </a:extLst>
          </p:cNvPr>
          <p:cNvSpPr>
            <a:spLocks noGrp="1"/>
          </p:cNvSpPr>
          <p:nvPr>
            <p:ph type="title"/>
          </p:nvPr>
        </p:nvSpPr>
        <p:spPr>
          <a:xfrm>
            <a:off x="1141413" y="609600"/>
            <a:ext cx="9905998" cy="881575"/>
          </a:xfrm>
        </p:spPr>
        <p:txBody>
          <a:bodyPr/>
          <a:lstStyle/>
          <a:p>
            <a:r>
              <a:rPr lang="en-US" b="1" dirty="0"/>
              <a:t>His strengths:</a:t>
            </a:r>
          </a:p>
        </p:txBody>
      </p:sp>
      <p:sp>
        <p:nvSpPr>
          <p:cNvPr id="3" name="Content Placeholder 2">
            <a:extLst>
              <a:ext uri="{FF2B5EF4-FFF2-40B4-BE49-F238E27FC236}">
                <a16:creationId xmlns:a16="http://schemas.microsoft.com/office/drawing/2014/main" id="{518ECCA1-6C69-1A48-B6BD-2DBAF30473CF}"/>
              </a:ext>
            </a:extLst>
          </p:cNvPr>
          <p:cNvSpPr>
            <a:spLocks noGrp="1"/>
          </p:cNvSpPr>
          <p:nvPr>
            <p:ph idx="1"/>
          </p:nvPr>
        </p:nvSpPr>
        <p:spPr>
          <a:xfrm>
            <a:off x="1141413" y="1941342"/>
            <a:ext cx="9905998" cy="4628269"/>
          </a:xfrm>
        </p:spPr>
        <p:txBody>
          <a:bodyPr>
            <a:normAutofit/>
          </a:bodyPr>
          <a:lstStyle/>
          <a:p>
            <a:r>
              <a:rPr lang="en-US" dirty="0"/>
              <a:t>Military experience- taught him to have an incredibly accurate shot with a variety of weapons, expertly skilled in most forms of combat (hand-to-hand combat, mixed martial arts, boxing, etc.), skilled in tactical planning, received thorough survival training and special operation skills</a:t>
            </a:r>
          </a:p>
          <a:p>
            <a:r>
              <a:rPr lang="en-US" dirty="0"/>
              <a:t>Vast arsenal- has access to a larger selection of weapons, gadgets, devices, and military-grade equipment</a:t>
            </a:r>
          </a:p>
          <a:p>
            <a:r>
              <a:rPr lang="en-US" dirty="0"/>
              <a:t>Resilience- has an unwavering sense of determination and willpower; reflected in his commitment and follow-through on missions</a:t>
            </a:r>
          </a:p>
          <a:p>
            <a:r>
              <a:rPr lang="en-US" dirty="0"/>
              <a:t>Intelligence- has an extremely high IQ with the ability to learn and excel at new things quickly </a:t>
            </a:r>
          </a:p>
          <a:p>
            <a:endParaRPr lang="en-US" dirty="0"/>
          </a:p>
          <a:p>
            <a:endParaRPr lang="en-US" dirty="0"/>
          </a:p>
        </p:txBody>
      </p:sp>
    </p:spTree>
    <p:extLst>
      <p:ext uri="{BB962C8B-B14F-4D97-AF65-F5344CB8AC3E}">
        <p14:creationId xmlns:p14="http://schemas.microsoft.com/office/powerpoint/2010/main" val="2041158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5719-7C7A-764F-846C-0BA8EB878DE5}"/>
              </a:ext>
            </a:extLst>
          </p:cNvPr>
          <p:cNvSpPr>
            <a:spLocks noGrp="1"/>
          </p:cNvSpPr>
          <p:nvPr>
            <p:ph type="title"/>
          </p:nvPr>
        </p:nvSpPr>
        <p:spPr>
          <a:xfrm>
            <a:off x="6677396" y="0"/>
            <a:ext cx="5514604" cy="1124262"/>
          </a:xfrm>
        </p:spPr>
        <p:txBody>
          <a:bodyPr>
            <a:noAutofit/>
          </a:bodyPr>
          <a:lstStyle/>
          <a:p>
            <a:r>
              <a:rPr lang="en-US" sz="3800" b="1" dirty="0"/>
              <a:t>What is his problem?</a:t>
            </a:r>
          </a:p>
        </p:txBody>
      </p:sp>
      <p:sp>
        <p:nvSpPr>
          <p:cNvPr id="3" name="Content Placeholder 2">
            <a:extLst>
              <a:ext uri="{FF2B5EF4-FFF2-40B4-BE49-F238E27FC236}">
                <a16:creationId xmlns:a16="http://schemas.microsoft.com/office/drawing/2014/main" id="{727DD19A-E261-4349-9B3D-E0562EF3B4C8}"/>
              </a:ext>
            </a:extLst>
          </p:cNvPr>
          <p:cNvSpPr>
            <a:spLocks noGrp="1"/>
          </p:cNvSpPr>
          <p:nvPr>
            <p:ph idx="1"/>
          </p:nvPr>
        </p:nvSpPr>
        <p:spPr>
          <a:xfrm>
            <a:off x="6677396" y="899410"/>
            <a:ext cx="5404675" cy="5618453"/>
          </a:xfrm>
        </p:spPr>
        <p:txBody>
          <a:bodyPr anchor="t">
            <a:normAutofit/>
          </a:bodyPr>
          <a:lstStyle/>
          <a:p>
            <a:pPr marL="0" indent="0">
              <a:buNone/>
            </a:pPr>
            <a:r>
              <a:rPr lang="en-US" sz="2200" dirty="0">
                <a:solidFill>
                  <a:schemeClr val="tx1"/>
                </a:solidFill>
              </a:rPr>
              <a:t>After evaluating the punisher’s weaknesses and how they coincide with his strengths, it is clear that the main reoccurring problem that he faces is the fact that he is constantly putting himself into dangerous life-threatening unpredictable situations that test his mortality </a:t>
            </a:r>
          </a:p>
          <a:p>
            <a:pPr lvl="1"/>
            <a:r>
              <a:rPr lang="en-US" sz="2200" dirty="0">
                <a:solidFill>
                  <a:schemeClr val="tx1"/>
                </a:solidFill>
              </a:rPr>
              <a:t>vulnerable to being injured</a:t>
            </a:r>
          </a:p>
          <a:p>
            <a:pPr lvl="1"/>
            <a:r>
              <a:rPr lang="en-US" sz="2200" dirty="0">
                <a:solidFill>
                  <a:schemeClr val="tx1"/>
                </a:solidFill>
              </a:rPr>
              <a:t>limited amount of endurance</a:t>
            </a:r>
          </a:p>
          <a:p>
            <a:pPr lvl="1"/>
            <a:r>
              <a:rPr lang="en-US" sz="2200" dirty="0">
                <a:solidFill>
                  <a:schemeClr val="tx1"/>
                </a:solidFill>
              </a:rPr>
              <a:t>At a constant risk of fatality</a:t>
            </a:r>
          </a:p>
          <a:p>
            <a:pPr lvl="1"/>
            <a:r>
              <a:rPr lang="en-US" sz="2200" dirty="0">
                <a:solidFill>
                  <a:schemeClr val="tx1"/>
                </a:solidFill>
              </a:rPr>
              <a:t>Lacks superhuman abilities</a:t>
            </a:r>
          </a:p>
          <a:p>
            <a:pPr lvl="1"/>
            <a:r>
              <a:rPr lang="en-US" sz="2200" dirty="0">
                <a:solidFill>
                  <a:schemeClr val="tx1"/>
                </a:solidFill>
              </a:rPr>
              <a:t>always depicted covered in scars, blood, dirt</a:t>
            </a:r>
          </a:p>
        </p:txBody>
      </p:sp>
      <p:pic>
        <p:nvPicPr>
          <p:cNvPr id="5" name="Picture 4" descr="A person with blood on his face&#10;&#10;Description automatically generated">
            <a:extLst>
              <a:ext uri="{FF2B5EF4-FFF2-40B4-BE49-F238E27FC236}">
                <a16:creationId xmlns:a16="http://schemas.microsoft.com/office/drawing/2014/main" id="{F4274BEA-7879-AB42-B734-83FF8B77296D}"/>
              </a:ext>
            </a:extLst>
          </p:cNvPr>
          <p:cNvPicPr>
            <a:picLocks noChangeAspect="1"/>
          </p:cNvPicPr>
          <p:nvPr/>
        </p:nvPicPr>
        <p:blipFill>
          <a:blip r:embed="rId3"/>
          <a:stretch>
            <a:fillRect/>
          </a:stretch>
        </p:blipFill>
        <p:spPr>
          <a:xfrm>
            <a:off x="389743" y="340138"/>
            <a:ext cx="6177724" cy="6177724"/>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8098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873046"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5719CA-28B3-2543-931E-4C124F74C58A}"/>
              </a:ext>
            </a:extLst>
          </p:cNvPr>
          <p:cNvSpPr>
            <a:spLocks noGrp="1"/>
          </p:cNvSpPr>
          <p:nvPr>
            <p:ph type="title"/>
          </p:nvPr>
        </p:nvSpPr>
        <p:spPr>
          <a:xfrm>
            <a:off x="662112" y="995517"/>
            <a:ext cx="5568089" cy="4795684"/>
          </a:xfrm>
        </p:spPr>
        <p:txBody>
          <a:bodyPr>
            <a:normAutofit/>
          </a:bodyPr>
          <a:lstStyle/>
          <a:p>
            <a:r>
              <a:rPr lang="en-US" sz="5400" b="1"/>
              <a:t>Product goal</a:t>
            </a:r>
          </a:p>
        </p:txBody>
      </p:sp>
      <p:sp>
        <p:nvSpPr>
          <p:cNvPr id="3" name="Content Placeholder 2">
            <a:extLst>
              <a:ext uri="{FF2B5EF4-FFF2-40B4-BE49-F238E27FC236}">
                <a16:creationId xmlns:a16="http://schemas.microsoft.com/office/drawing/2014/main" id="{B78C0A87-363E-EB49-BE5A-7347019B729C}"/>
              </a:ext>
            </a:extLst>
          </p:cNvPr>
          <p:cNvSpPr>
            <a:spLocks noGrp="1"/>
          </p:cNvSpPr>
          <p:nvPr>
            <p:ph idx="1"/>
          </p:nvPr>
        </p:nvSpPr>
        <p:spPr>
          <a:xfrm>
            <a:off x="7194782" y="995517"/>
            <a:ext cx="4353751" cy="4795684"/>
          </a:xfrm>
        </p:spPr>
        <p:txBody>
          <a:bodyPr>
            <a:normAutofit/>
          </a:bodyPr>
          <a:lstStyle/>
          <a:p>
            <a:pPr marL="0" indent="0">
              <a:buNone/>
            </a:pPr>
            <a:r>
              <a:rPr lang="en-US" sz="2400" dirty="0"/>
              <a:t>The goal of the product for the Punisher is to help aide him in keeping his mortality intact, while also assisting in suppressing the impacts of his weaknesses and amplifying his strengths</a:t>
            </a:r>
          </a:p>
        </p:txBody>
      </p:sp>
    </p:spTree>
    <p:extLst>
      <p:ext uri="{BB962C8B-B14F-4D97-AF65-F5344CB8AC3E}">
        <p14:creationId xmlns:p14="http://schemas.microsoft.com/office/powerpoint/2010/main" val="1721045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84363-50EB-C442-852A-F012BE1A27DB}"/>
              </a:ext>
            </a:extLst>
          </p:cNvPr>
          <p:cNvSpPr>
            <a:spLocks noGrp="1"/>
          </p:cNvSpPr>
          <p:nvPr>
            <p:ph type="title"/>
          </p:nvPr>
        </p:nvSpPr>
        <p:spPr>
          <a:xfrm>
            <a:off x="4455181" y="4953000"/>
            <a:ext cx="7566929" cy="1905000"/>
          </a:xfrm>
        </p:spPr>
        <p:txBody>
          <a:bodyPr>
            <a:noAutofit/>
          </a:bodyPr>
          <a:lstStyle/>
          <a:p>
            <a:pPr defTabSz="370332"/>
            <a:r>
              <a:rPr lang="en-US" sz="4400" b="1" kern="1200" cap="all" dirty="0">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important design factors to be included </a:t>
            </a:r>
            <a:endParaRPr lang="en-US" sz="4400" b="1" dirty="0"/>
          </a:p>
        </p:txBody>
      </p:sp>
      <p:pic>
        <p:nvPicPr>
          <p:cNvPr id="6" name="Picture 5">
            <a:extLst>
              <a:ext uri="{FF2B5EF4-FFF2-40B4-BE49-F238E27FC236}">
                <a16:creationId xmlns:a16="http://schemas.microsoft.com/office/drawing/2014/main" id="{882C038E-6EB9-F340-A46A-3264AA0048D4}"/>
              </a:ext>
            </a:extLst>
          </p:cNvPr>
          <p:cNvPicPr>
            <a:picLocks noChangeAspect="1"/>
          </p:cNvPicPr>
          <p:nvPr/>
        </p:nvPicPr>
        <p:blipFill rotWithShape="1">
          <a:blip r:embed="rId3"/>
          <a:srcRect l="7990" r="2998"/>
          <a:stretch/>
        </p:blipFill>
        <p:spPr>
          <a:xfrm>
            <a:off x="0" y="10"/>
            <a:ext cx="4303643" cy="68579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sp>
        <p:nvSpPr>
          <p:cNvPr id="3" name="Content Placeholder 2">
            <a:extLst>
              <a:ext uri="{FF2B5EF4-FFF2-40B4-BE49-F238E27FC236}">
                <a16:creationId xmlns:a16="http://schemas.microsoft.com/office/drawing/2014/main" id="{881BC7FB-EBBE-CD4B-A328-9A565E4302C7}"/>
              </a:ext>
            </a:extLst>
          </p:cNvPr>
          <p:cNvSpPr>
            <a:spLocks noGrp="1"/>
          </p:cNvSpPr>
          <p:nvPr>
            <p:ph idx="1"/>
          </p:nvPr>
        </p:nvSpPr>
        <p:spPr>
          <a:xfrm>
            <a:off x="4606719" y="434714"/>
            <a:ext cx="7566929" cy="5036697"/>
          </a:xfrm>
        </p:spPr>
        <p:txBody>
          <a:bodyPr>
            <a:normAutofit lnSpcReduction="10000"/>
          </a:bodyPr>
          <a:lstStyle/>
          <a:p>
            <a:pPr marL="370332" indent="-370332" defTabSz="370332">
              <a:lnSpc>
                <a:spcPct val="90000"/>
              </a:lnSpc>
              <a:spcAft>
                <a:spcPts val="486"/>
              </a:spcAft>
              <a:buFont typeface="+mj-lt"/>
              <a:buAutoNum type="arabicPeriod"/>
            </a:pPr>
            <a:r>
              <a:rPr lang="en-US" sz="2400" kern="1200" cap="small" dirty="0">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The product is on brand and realistic for him to include it in his everyday life without creating a new additional task </a:t>
            </a:r>
          </a:p>
          <a:p>
            <a:pPr marL="370332" indent="-370332" defTabSz="370332">
              <a:lnSpc>
                <a:spcPct val="90000"/>
              </a:lnSpc>
              <a:spcAft>
                <a:spcPts val="486"/>
              </a:spcAft>
              <a:buFont typeface="+mj-lt"/>
              <a:buAutoNum type="arabicPeriod"/>
            </a:pPr>
            <a:r>
              <a:rPr lang="en-US" sz="2400" kern="1200" cap="small" dirty="0">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The product reflects his chosen dark and simplistic aesthetic</a:t>
            </a:r>
          </a:p>
          <a:p>
            <a:pPr marL="370332" indent="-370332" defTabSz="370332">
              <a:lnSpc>
                <a:spcPct val="90000"/>
              </a:lnSpc>
              <a:spcAft>
                <a:spcPts val="486"/>
              </a:spcAft>
              <a:buFont typeface="+mj-lt"/>
              <a:buAutoNum type="arabicPeriod"/>
            </a:pPr>
            <a:r>
              <a:rPr lang="en-US" sz="2400" kern="1200" cap="small" dirty="0">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Can be placed and accessed somewhere safe and secure on his person, taking his more than frequent active state into consideration </a:t>
            </a:r>
          </a:p>
          <a:p>
            <a:pPr marL="370332" indent="-370332" defTabSz="370332">
              <a:lnSpc>
                <a:spcPct val="90000"/>
              </a:lnSpc>
              <a:spcAft>
                <a:spcPts val="486"/>
              </a:spcAft>
              <a:buFont typeface="+mj-lt"/>
              <a:buAutoNum type="arabicPeriod"/>
            </a:pPr>
            <a:r>
              <a:rPr lang="en-US" sz="2400" kern="1200" cap="small" dirty="0">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Can complete each viable task automatically and/or manually</a:t>
            </a:r>
          </a:p>
          <a:p>
            <a:pPr marL="370332" indent="-370332" defTabSz="370332">
              <a:lnSpc>
                <a:spcPct val="90000"/>
              </a:lnSpc>
              <a:spcAft>
                <a:spcPts val="486"/>
              </a:spcAft>
              <a:buFont typeface="+mj-lt"/>
              <a:buAutoNum type="arabicPeriod"/>
            </a:pPr>
            <a:r>
              <a:rPr lang="en-US" sz="2400" kern="1200" cap="small" dirty="0">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Lightweight, breathable, and non-constrictive</a:t>
            </a:r>
          </a:p>
          <a:p>
            <a:pPr marL="370332" indent="-370332" defTabSz="370332">
              <a:lnSpc>
                <a:spcPct val="90000"/>
              </a:lnSpc>
              <a:spcAft>
                <a:spcPts val="486"/>
              </a:spcAft>
              <a:buFont typeface="+mj-lt"/>
              <a:buAutoNum type="arabicPeriod"/>
            </a:pPr>
            <a:r>
              <a:rPr lang="en-US" sz="2400" kern="1200" cap="small" dirty="0">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Have extra compartments for practical storage</a:t>
            </a:r>
          </a:p>
          <a:p>
            <a:pPr marL="370332" indent="-370332" defTabSz="370332">
              <a:lnSpc>
                <a:spcPct val="90000"/>
              </a:lnSpc>
              <a:spcAft>
                <a:spcPts val="486"/>
              </a:spcAft>
              <a:buFont typeface="+mj-lt"/>
              <a:buAutoNum type="arabicPeriod"/>
            </a:pPr>
            <a:r>
              <a:rPr lang="en-US" sz="2400" kern="1200" cap="small" dirty="0">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Look discreet and unsuspecting to the enemy in use</a:t>
            </a:r>
          </a:p>
          <a:p>
            <a:pPr marL="370332" indent="-370332" defTabSz="370332">
              <a:lnSpc>
                <a:spcPct val="90000"/>
              </a:lnSpc>
              <a:spcAft>
                <a:spcPts val="486"/>
              </a:spcAft>
              <a:buFont typeface="+mj-lt"/>
              <a:buAutoNum type="arabicPeriod"/>
            </a:pPr>
            <a:endParaRPr lang="en-US" sz="1700" kern="1200" cap="small" dirty="0">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endParaRPr>
          </a:p>
          <a:p>
            <a:pPr marL="457200" indent="-457200">
              <a:lnSpc>
                <a:spcPct val="90000"/>
              </a:lnSpc>
              <a:buFont typeface="+mj-lt"/>
              <a:buAutoNum type="arabicPeriod"/>
            </a:pPr>
            <a:endParaRPr lang="en-US" sz="1700" dirty="0"/>
          </a:p>
        </p:txBody>
      </p:sp>
    </p:spTree>
    <p:extLst>
      <p:ext uri="{BB962C8B-B14F-4D97-AF65-F5344CB8AC3E}">
        <p14:creationId xmlns:p14="http://schemas.microsoft.com/office/powerpoint/2010/main" val="1249343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A443-0248-BA45-A438-426F645F53A1}"/>
              </a:ext>
            </a:extLst>
          </p:cNvPr>
          <p:cNvSpPr>
            <a:spLocks noGrp="1"/>
          </p:cNvSpPr>
          <p:nvPr>
            <p:ph type="title"/>
          </p:nvPr>
        </p:nvSpPr>
        <p:spPr>
          <a:xfrm>
            <a:off x="785611" y="369036"/>
            <a:ext cx="4598262" cy="1693940"/>
          </a:xfrm>
        </p:spPr>
        <p:txBody>
          <a:bodyPr vert="horz" lIns="91440" tIns="45720" rIns="91440" bIns="45720" rtlCol="0" anchor="ctr">
            <a:noAutofit/>
          </a:bodyPr>
          <a:lstStyle/>
          <a:p>
            <a:pPr algn="r"/>
            <a:r>
              <a:rPr lang="en-US" sz="6000" b="1" dirty="0"/>
              <a:t>Design </a:t>
            </a:r>
            <a:br>
              <a:rPr lang="en-US" sz="6000" b="1" dirty="0"/>
            </a:br>
            <a:r>
              <a:rPr lang="en-US" sz="6000" b="1" dirty="0"/>
              <a:t>statement</a:t>
            </a:r>
          </a:p>
        </p:txBody>
      </p:sp>
      <p:sp>
        <p:nvSpPr>
          <p:cNvPr id="3" name="Text Placeholder 2">
            <a:extLst>
              <a:ext uri="{FF2B5EF4-FFF2-40B4-BE49-F238E27FC236}">
                <a16:creationId xmlns:a16="http://schemas.microsoft.com/office/drawing/2014/main" id="{39736414-2A04-8343-A1E9-2C9BB5F5D1CD}"/>
              </a:ext>
            </a:extLst>
          </p:cNvPr>
          <p:cNvSpPr>
            <a:spLocks noGrp="1"/>
          </p:cNvSpPr>
          <p:nvPr>
            <p:ph type="body" idx="1"/>
          </p:nvPr>
        </p:nvSpPr>
        <p:spPr>
          <a:xfrm>
            <a:off x="267629" y="2274849"/>
            <a:ext cx="5116244" cy="3930398"/>
          </a:xfrm>
        </p:spPr>
        <p:txBody>
          <a:bodyPr vert="horz" lIns="91440" tIns="45720" rIns="91440" bIns="45720" rtlCol="0" anchor="t">
            <a:noAutofit/>
          </a:bodyPr>
          <a:lstStyle/>
          <a:p>
            <a:r>
              <a:rPr lang="en-US" sz="2800" dirty="0">
                <a:gradFill flip="none" rotWithShape="1">
                  <a:gsLst>
                    <a:gs pos="0">
                      <a:schemeClr val="tx1"/>
                    </a:gs>
                    <a:gs pos="100000">
                      <a:schemeClr val="tx1">
                        <a:lumMod val="75000"/>
                      </a:schemeClr>
                    </a:gs>
                  </a:gsLst>
                  <a:lin ang="5580000" scaled="0"/>
                  <a:tileRect/>
                </a:gradFill>
              </a:rPr>
              <a:t>The punisher needs to maintain a durable, healthy, robust, and clear-minded physical state, to ensure that he is more than capable of effectively eliminating those involved in malicious activities to reduce crime in New York City.</a:t>
            </a:r>
          </a:p>
        </p:txBody>
      </p:sp>
      <p:pic>
        <p:nvPicPr>
          <p:cNvPr id="4" name="Picture 3" descr="A person in a garment&#10;&#10;Description automatically generated">
            <a:extLst>
              <a:ext uri="{FF2B5EF4-FFF2-40B4-BE49-F238E27FC236}">
                <a16:creationId xmlns:a16="http://schemas.microsoft.com/office/drawing/2014/main" id="{EA95DE17-474B-0143-A4A2-12EBDA23056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5000"/>
                    </a14:imgEffect>
                    <a14:imgEffect>
                      <a14:colorTemperature colorTemp="5063"/>
                    </a14:imgEffect>
                    <a14:imgEffect>
                      <a14:saturation sat="155000"/>
                    </a14:imgEffect>
                    <a14:imgEffect>
                      <a14:brightnessContrast bright="22000"/>
                    </a14:imgEffect>
                  </a14:imgLayer>
                </a14:imgProps>
              </a:ext>
            </a:extLst>
          </a:blip>
          <a:stretch>
            <a:fillRect/>
          </a:stretch>
        </p:blipFill>
        <p:spPr>
          <a:xfrm>
            <a:off x="5593210" y="369036"/>
            <a:ext cx="5955598" cy="611992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5905564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{C20FED6E-9612-1946-B949-7B49F2016921}tf10001063</Template>
  <TotalTime>703</TotalTime>
  <Words>1450</Words>
  <Application>Microsoft Macintosh PowerPoint</Application>
  <PresentationFormat>Widescreen</PresentationFormat>
  <Paragraphs>100</Paragraphs>
  <Slides>14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Century Gothic</vt:lpstr>
      <vt:lpstr>Open Sans</vt:lpstr>
      <vt:lpstr>Söhne</vt:lpstr>
      <vt:lpstr>Wingdings</vt:lpstr>
      <vt:lpstr>Mesh</vt:lpstr>
      <vt:lpstr> A product for the Punisher</vt:lpstr>
      <vt:lpstr>Who is the punisher?</vt:lpstr>
      <vt:lpstr>PowerPoint Presentation</vt:lpstr>
      <vt:lpstr>His weaknesses:</vt:lpstr>
      <vt:lpstr>His strengths:</vt:lpstr>
      <vt:lpstr>What is his problem?</vt:lpstr>
      <vt:lpstr>Product goal</vt:lpstr>
      <vt:lpstr>important design factors to be included </vt:lpstr>
      <vt:lpstr>Design  statement</vt:lpstr>
      <vt:lpstr>Final product design</vt:lpstr>
      <vt:lpstr>Design components and features</vt:lpstr>
      <vt:lpstr>product abilities</vt:lpstr>
      <vt:lpstr>Inclusion of tech from the MCU</vt:lpstr>
      <vt:lpstr>What makes this a good product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product for the punisher</dc:title>
  <dc:creator>Mitchell,Riley</dc:creator>
  <cp:lastModifiedBy>Mitchell,Riley</cp:lastModifiedBy>
  <cp:revision>2</cp:revision>
  <dcterms:created xsi:type="dcterms:W3CDTF">2023-10-24T06:25:12Z</dcterms:created>
  <dcterms:modified xsi:type="dcterms:W3CDTF">2024-10-07T07:28:44Z</dcterms:modified>
</cp:coreProperties>
</file>